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1933" y="720674"/>
            <a:ext cx="10708132" cy="85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4.png"/><Relationship Id="rId5" Type="http://schemas.openxmlformats.org/officeDocument/2006/relationships/image" Target="../media/image8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6" Type="http://schemas.openxmlformats.org/officeDocument/2006/relationships/image" Target="../media/image96.png"/><Relationship Id="rId17" Type="http://schemas.openxmlformats.org/officeDocument/2006/relationships/image" Target="../media/image97.png"/><Relationship Id="rId18" Type="http://schemas.openxmlformats.org/officeDocument/2006/relationships/image" Target="../media/image98.png"/><Relationship Id="rId19" Type="http://schemas.openxmlformats.org/officeDocument/2006/relationships/image" Target="../media/image99.png"/><Relationship Id="rId20" Type="http://schemas.openxmlformats.org/officeDocument/2006/relationships/image" Target="../media/image100.png"/><Relationship Id="rId21" Type="http://schemas.openxmlformats.org/officeDocument/2006/relationships/image" Target="../media/image101.png"/><Relationship Id="rId22" Type="http://schemas.openxmlformats.org/officeDocument/2006/relationships/image" Target="../media/image102.png"/><Relationship Id="rId23" Type="http://schemas.openxmlformats.org/officeDocument/2006/relationships/image" Target="../media/image103.png"/><Relationship Id="rId24" Type="http://schemas.openxmlformats.org/officeDocument/2006/relationships/image" Target="../media/image104.png"/><Relationship Id="rId25" Type="http://schemas.openxmlformats.org/officeDocument/2006/relationships/image" Target="../media/image105.png"/><Relationship Id="rId26" Type="http://schemas.openxmlformats.org/officeDocument/2006/relationships/image" Target="../media/image106.png"/><Relationship Id="rId27" Type="http://schemas.openxmlformats.org/officeDocument/2006/relationships/image" Target="../media/image107.png"/><Relationship Id="rId28" Type="http://schemas.openxmlformats.org/officeDocument/2006/relationships/image" Target="../media/image108.png"/><Relationship Id="rId29" Type="http://schemas.openxmlformats.org/officeDocument/2006/relationships/image" Target="../media/image109.png"/><Relationship Id="rId30" Type="http://schemas.openxmlformats.org/officeDocument/2006/relationships/image" Target="../media/image110.png"/><Relationship Id="rId31" Type="http://schemas.openxmlformats.org/officeDocument/2006/relationships/image" Target="../media/image111.png"/><Relationship Id="rId32" Type="http://schemas.openxmlformats.org/officeDocument/2006/relationships/image" Target="../media/image112.png"/><Relationship Id="rId33" Type="http://schemas.openxmlformats.org/officeDocument/2006/relationships/image" Target="../media/image113.png"/><Relationship Id="rId34" Type="http://schemas.openxmlformats.org/officeDocument/2006/relationships/image" Target="../media/image114.png"/><Relationship Id="rId35" Type="http://schemas.openxmlformats.org/officeDocument/2006/relationships/image" Target="../media/image115.png"/><Relationship Id="rId36" Type="http://schemas.openxmlformats.org/officeDocument/2006/relationships/image" Target="../media/image116.png"/><Relationship Id="rId37" Type="http://schemas.openxmlformats.org/officeDocument/2006/relationships/image" Target="../media/image117.png"/><Relationship Id="rId38" Type="http://schemas.openxmlformats.org/officeDocument/2006/relationships/image" Target="../media/image118.png"/><Relationship Id="rId39" Type="http://schemas.openxmlformats.org/officeDocument/2006/relationships/image" Target="../media/image119.png"/><Relationship Id="rId40" Type="http://schemas.openxmlformats.org/officeDocument/2006/relationships/image" Target="../media/image120.png"/><Relationship Id="rId41" Type="http://schemas.openxmlformats.org/officeDocument/2006/relationships/image" Target="../media/image121.png"/><Relationship Id="rId42" Type="http://schemas.openxmlformats.org/officeDocument/2006/relationships/image" Target="../media/image122.png"/><Relationship Id="rId43" Type="http://schemas.openxmlformats.org/officeDocument/2006/relationships/image" Target="../media/image123.png"/><Relationship Id="rId44" Type="http://schemas.openxmlformats.org/officeDocument/2006/relationships/image" Target="../media/image124.png"/><Relationship Id="rId45" Type="http://schemas.openxmlformats.org/officeDocument/2006/relationships/image" Target="../media/image125.png"/><Relationship Id="rId46" Type="http://schemas.openxmlformats.org/officeDocument/2006/relationships/image" Target="../media/image126.png"/><Relationship Id="rId47" Type="http://schemas.openxmlformats.org/officeDocument/2006/relationships/image" Target="../media/image127.png"/><Relationship Id="rId48" Type="http://schemas.openxmlformats.org/officeDocument/2006/relationships/image" Target="../media/image128.png"/><Relationship Id="rId49" Type="http://schemas.openxmlformats.org/officeDocument/2006/relationships/image" Target="../media/image129.png"/><Relationship Id="rId50" Type="http://schemas.openxmlformats.org/officeDocument/2006/relationships/image" Target="../media/image130.png"/><Relationship Id="rId51" Type="http://schemas.openxmlformats.org/officeDocument/2006/relationships/image" Target="../media/image131.png"/><Relationship Id="rId52" Type="http://schemas.openxmlformats.org/officeDocument/2006/relationships/image" Target="../media/image132.png"/><Relationship Id="rId53" Type="http://schemas.openxmlformats.org/officeDocument/2006/relationships/image" Target="../media/image133.png"/><Relationship Id="rId54" Type="http://schemas.openxmlformats.org/officeDocument/2006/relationships/image" Target="../media/image134.png"/><Relationship Id="rId55" Type="http://schemas.openxmlformats.org/officeDocument/2006/relationships/image" Target="../media/image135.png"/><Relationship Id="rId56" Type="http://schemas.openxmlformats.org/officeDocument/2006/relationships/image" Target="../media/image136.png"/><Relationship Id="rId57" Type="http://schemas.openxmlformats.org/officeDocument/2006/relationships/image" Target="../media/image137.png"/><Relationship Id="rId58" Type="http://schemas.openxmlformats.org/officeDocument/2006/relationships/image" Target="../media/image138.png"/><Relationship Id="rId59" Type="http://schemas.openxmlformats.org/officeDocument/2006/relationships/image" Target="../media/image139.png"/><Relationship Id="rId60" Type="http://schemas.openxmlformats.org/officeDocument/2006/relationships/image" Target="../media/image140.png"/><Relationship Id="rId61" Type="http://schemas.openxmlformats.org/officeDocument/2006/relationships/image" Target="../media/image141.png"/><Relationship Id="rId62" Type="http://schemas.openxmlformats.org/officeDocument/2006/relationships/image" Target="../media/image142.png"/><Relationship Id="rId63" Type="http://schemas.openxmlformats.org/officeDocument/2006/relationships/image" Target="../media/image143.png"/><Relationship Id="rId64" Type="http://schemas.openxmlformats.org/officeDocument/2006/relationships/image" Target="../media/image144.png"/><Relationship Id="rId65" Type="http://schemas.openxmlformats.org/officeDocument/2006/relationships/image" Target="../media/image145.png"/><Relationship Id="rId66" Type="http://schemas.openxmlformats.org/officeDocument/2006/relationships/image" Target="../media/image146.png"/><Relationship Id="rId67" Type="http://schemas.openxmlformats.org/officeDocument/2006/relationships/image" Target="../media/image147.png"/><Relationship Id="rId68" Type="http://schemas.openxmlformats.org/officeDocument/2006/relationships/image" Target="../media/image148.png"/><Relationship Id="rId69" Type="http://schemas.openxmlformats.org/officeDocument/2006/relationships/image" Target="../media/image149.png"/><Relationship Id="rId70" Type="http://schemas.openxmlformats.org/officeDocument/2006/relationships/image" Target="../media/image150.png"/><Relationship Id="rId71" Type="http://schemas.openxmlformats.org/officeDocument/2006/relationships/image" Target="../media/image151.png"/><Relationship Id="rId72" Type="http://schemas.openxmlformats.org/officeDocument/2006/relationships/image" Target="../media/image152.png"/><Relationship Id="rId73" Type="http://schemas.openxmlformats.org/officeDocument/2006/relationships/image" Target="../media/image153.png"/><Relationship Id="rId74" Type="http://schemas.openxmlformats.org/officeDocument/2006/relationships/image" Target="../media/image154.png"/><Relationship Id="rId75" Type="http://schemas.openxmlformats.org/officeDocument/2006/relationships/image" Target="../media/image155.png"/><Relationship Id="rId76" Type="http://schemas.openxmlformats.org/officeDocument/2006/relationships/image" Target="../media/image156.png"/><Relationship Id="rId77" Type="http://schemas.openxmlformats.org/officeDocument/2006/relationships/image" Target="../media/image157.png"/><Relationship Id="rId78" Type="http://schemas.openxmlformats.org/officeDocument/2006/relationships/image" Target="../media/image158.png"/><Relationship Id="rId79" Type="http://schemas.openxmlformats.org/officeDocument/2006/relationships/image" Target="../media/image159.png"/><Relationship Id="rId80" Type="http://schemas.openxmlformats.org/officeDocument/2006/relationships/image" Target="../media/image160.png"/><Relationship Id="rId81" Type="http://schemas.openxmlformats.org/officeDocument/2006/relationships/image" Target="../media/image161.png"/><Relationship Id="rId82" Type="http://schemas.openxmlformats.org/officeDocument/2006/relationships/image" Target="../media/image162.png"/><Relationship Id="rId83" Type="http://schemas.openxmlformats.org/officeDocument/2006/relationships/image" Target="../media/image163.png"/><Relationship Id="rId84" Type="http://schemas.openxmlformats.org/officeDocument/2006/relationships/image" Target="../media/image164.png"/><Relationship Id="rId85" Type="http://schemas.openxmlformats.org/officeDocument/2006/relationships/image" Target="../media/image165.png"/><Relationship Id="rId86" Type="http://schemas.openxmlformats.org/officeDocument/2006/relationships/image" Target="../media/image166.png"/><Relationship Id="rId87" Type="http://schemas.openxmlformats.org/officeDocument/2006/relationships/image" Target="../media/image167.png"/><Relationship Id="rId88" Type="http://schemas.openxmlformats.org/officeDocument/2006/relationships/image" Target="../media/image168.png"/><Relationship Id="rId89" Type="http://schemas.openxmlformats.org/officeDocument/2006/relationships/image" Target="../media/image169.png"/><Relationship Id="rId90" Type="http://schemas.openxmlformats.org/officeDocument/2006/relationships/image" Target="../media/image170.png"/><Relationship Id="rId91" Type="http://schemas.openxmlformats.org/officeDocument/2006/relationships/image" Target="../media/image171.png"/><Relationship Id="rId92" Type="http://schemas.openxmlformats.org/officeDocument/2006/relationships/image" Target="../media/image172.png"/><Relationship Id="rId93" Type="http://schemas.openxmlformats.org/officeDocument/2006/relationships/image" Target="../media/image173.png"/><Relationship Id="rId94" Type="http://schemas.openxmlformats.org/officeDocument/2006/relationships/image" Target="../media/image174.png"/><Relationship Id="rId95" Type="http://schemas.openxmlformats.org/officeDocument/2006/relationships/image" Target="../media/image175.png"/><Relationship Id="rId96" Type="http://schemas.openxmlformats.org/officeDocument/2006/relationships/image" Target="../media/image176.png"/><Relationship Id="rId97" Type="http://schemas.openxmlformats.org/officeDocument/2006/relationships/image" Target="../media/image177.png"/><Relationship Id="rId98" Type="http://schemas.openxmlformats.org/officeDocument/2006/relationships/image" Target="../media/image178.png"/><Relationship Id="rId99" Type="http://schemas.openxmlformats.org/officeDocument/2006/relationships/image" Target="../media/image179.png"/><Relationship Id="rId100" Type="http://schemas.openxmlformats.org/officeDocument/2006/relationships/image" Target="../media/image180.png"/><Relationship Id="rId101" Type="http://schemas.openxmlformats.org/officeDocument/2006/relationships/image" Target="../media/image181.png"/><Relationship Id="rId102" Type="http://schemas.openxmlformats.org/officeDocument/2006/relationships/image" Target="../media/image18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Relationship Id="rId14" Type="http://schemas.openxmlformats.org/officeDocument/2006/relationships/image" Target="../media/image195.png"/><Relationship Id="rId15" Type="http://schemas.openxmlformats.org/officeDocument/2006/relationships/image" Target="../media/image196.png"/><Relationship Id="rId16" Type="http://schemas.openxmlformats.org/officeDocument/2006/relationships/image" Target="../media/image197.png"/><Relationship Id="rId17" Type="http://schemas.openxmlformats.org/officeDocument/2006/relationships/image" Target="../media/image198.png"/><Relationship Id="rId18" Type="http://schemas.openxmlformats.org/officeDocument/2006/relationships/image" Target="../media/image199.png"/><Relationship Id="rId19" Type="http://schemas.openxmlformats.org/officeDocument/2006/relationships/image" Target="../media/image200.png"/><Relationship Id="rId20" Type="http://schemas.openxmlformats.org/officeDocument/2006/relationships/image" Target="../media/image201.png"/><Relationship Id="rId21" Type="http://schemas.openxmlformats.org/officeDocument/2006/relationships/image" Target="../media/image202.png"/><Relationship Id="rId22" Type="http://schemas.openxmlformats.org/officeDocument/2006/relationships/image" Target="../media/image203.png"/><Relationship Id="rId23" Type="http://schemas.openxmlformats.org/officeDocument/2006/relationships/image" Target="../media/image204.png"/><Relationship Id="rId24" Type="http://schemas.openxmlformats.org/officeDocument/2006/relationships/image" Target="../media/image205.png"/><Relationship Id="rId25" Type="http://schemas.openxmlformats.org/officeDocument/2006/relationships/image" Target="../media/image206.png"/><Relationship Id="rId26" Type="http://schemas.openxmlformats.org/officeDocument/2006/relationships/image" Target="../media/image207.png"/><Relationship Id="rId27" Type="http://schemas.openxmlformats.org/officeDocument/2006/relationships/image" Target="../media/image208.png"/><Relationship Id="rId28" Type="http://schemas.openxmlformats.org/officeDocument/2006/relationships/image" Target="../media/image209.png"/><Relationship Id="rId29" Type="http://schemas.openxmlformats.org/officeDocument/2006/relationships/image" Target="../media/image210.png"/><Relationship Id="rId30" Type="http://schemas.openxmlformats.org/officeDocument/2006/relationships/image" Target="../media/image211.png"/><Relationship Id="rId31" Type="http://schemas.openxmlformats.org/officeDocument/2006/relationships/image" Target="../media/image212.png"/><Relationship Id="rId32" Type="http://schemas.openxmlformats.org/officeDocument/2006/relationships/image" Target="../media/image213.png"/><Relationship Id="rId33" Type="http://schemas.openxmlformats.org/officeDocument/2006/relationships/image" Target="../media/image214.png"/><Relationship Id="rId34" Type="http://schemas.openxmlformats.org/officeDocument/2006/relationships/image" Target="../media/image215.png"/><Relationship Id="rId35" Type="http://schemas.openxmlformats.org/officeDocument/2006/relationships/image" Target="../media/image216.png"/><Relationship Id="rId36" Type="http://schemas.openxmlformats.org/officeDocument/2006/relationships/image" Target="../media/image2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225.png"/><Relationship Id="rId10" Type="http://schemas.openxmlformats.org/officeDocument/2006/relationships/image" Target="../media/image22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22" Type="http://schemas.openxmlformats.org/officeDocument/2006/relationships/image" Target="../media/image69.png"/><Relationship Id="rId23" Type="http://schemas.openxmlformats.org/officeDocument/2006/relationships/image" Target="../media/image7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2.png"/><Relationship Id="rId7" Type="http://schemas.openxmlformats.org/officeDocument/2006/relationships/image" Target="../media/image79.jpg"/><Relationship Id="rId8" Type="http://schemas.openxmlformats.org/officeDocument/2006/relationships/image" Target="../media/image8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76471"/>
            <a:ext cx="12192000" cy="3081655"/>
          </a:xfrm>
          <a:custGeom>
            <a:avLst/>
            <a:gdLst/>
            <a:ahLst/>
            <a:cxnLst/>
            <a:rect l="l" t="t" r="r" b="b"/>
            <a:pathLst>
              <a:path w="12192000" h="3081654">
                <a:moveTo>
                  <a:pt x="0" y="3081527"/>
                </a:moveTo>
                <a:lnTo>
                  <a:pt x="12192000" y="3081527"/>
                </a:lnTo>
                <a:lnTo>
                  <a:pt x="12192000" y="0"/>
                </a:lnTo>
                <a:lnTo>
                  <a:pt x="0" y="0"/>
                </a:lnTo>
                <a:lnTo>
                  <a:pt x="0" y="3081527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3962400"/>
            <a:chOff x="0" y="0"/>
            <a:chExt cx="12192000" cy="396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776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3601224"/>
              <a:ext cx="361188" cy="36117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934" y="5666663"/>
            <a:ext cx="2313165" cy="1778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84147" y="3888740"/>
            <a:ext cx="8178800" cy="152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80">
                <a:solidFill>
                  <a:srgbClr val="FFFFFF"/>
                </a:solidFill>
                <a:latin typeface="Georgia"/>
                <a:cs typeface="Georgia"/>
              </a:rPr>
              <a:t>NASDEV</a:t>
            </a:r>
            <a:r>
              <a:rPr dirty="0" sz="2600" spc="-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Georgia"/>
                <a:cs typeface="Georgia"/>
              </a:rPr>
              <a:t>BEST</a:t>
            </a:r>
            <a:r>
              <a:rPr dirty="0" sz="2600" spc="-20">
                <a:solidFill>
                  <a:srgbClr val="FFFFFF"/>
                </a:solidFill>
                <a:latin typeface="Georgia"/>
                <a:cs typeface="Georgia"/>
              </a:rPr>
              <a:t> PRACTICE</a:t>
            </a:r>
            <a:r>
              <a:rPr dirty="0" sz="2600" spc="-3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Georgia"/>
                <a:cs typeface="Georgia"/>
              </a:rPr>
              <a:t>SUMMIT</a:t>
            </a:r>
            <a:r>
              <a:rPr dirty="0" sz="2600" spc="-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600" spc="-35">
                <a:solidFill>
                  <a:srgbClr val="FFFFFF"/>
                </a:solidFill>
                <a:latin typeface="Georgia"/>
                <a:cs typeface="Georgia"/>
              </a:rPr>
              <a:t>MASTERCLASS</a:t>
            </a:r>
            <a:endParaRPr sz="2600">
              <a:latin typeface="Georgia"/>
              <a:cs typeface="Georgia"/>
            </a:endParaRPr>
          </a:p>
          <a:p>
            <a:pPr marL="1438910" marR="5080" indent="-782320">
              <a:lnSpc>
                <a:spcPct val="100000"/>
              </a:lnSpc>
              <a:spcBef>
                <a:spcPts val="2945"/>
              </a:spcBef>
            </a:pPr>
            <a:r>
              <a:rPr dirty="0" sz="2400" spc="-90">
                <a:solidFill>
                  <a:srgbClr val="FFFFFF"/>
                </a:solidFill>
                <a:latin typeface="Trebuchet MS"/>
                <a:cs typeface="Trebuchet MS"/>
              </a:rPr>
              <a:t>Exploring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Complexity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Trebuchet MS"/>
                <a:cs typeface="Trebuchet MS"/>
              </a:rPr>
              <a:t>South</a:t>
            </a:r>
            <a:r>
              <a:rPr dirty="0" sz="2400" spc="-3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Trebuchet MS"/>
                <a:cs typeface="Trebuchet MS"/>
              </a:rPr>
              <a:t>African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Trebuchet MS"/>
                <a:cs typeface="Trebuchet MS"/>
              </a:rPr>
              <a:t>Higher 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Education:The </a:t>
            </a:r>
            <a:r>
              <a:rPr dirty="0" sz="2400" spc="-7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70">
                <a:solidFill>
                  <a:srgbClr val="FFFFFF"/>
                </a:solidFill>
                <a:latin typeface="Trebuchet MS"/>
                <a:cs typeface="Trebuchet MS"/>
              </a:rPr>
              <a:t>Place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2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10">
                <a:solidFill>
                  <a:srgbClr val="FFFFFF"/>
                </a:solidFill>
                <a:latin typeface="Trebuchet MS"/>
                <a:cs typeface="Trebuchet MS"/>
              </a:rPr>
              <a:t>Digital</a:t>
            </a:r>
            <a:r>
              <a:rPr dirty="0" sz="2400" spc="-3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Transformation</a:t>
            </a:r>
            <a:r>
              <a:rPr dirty="0" sz="2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4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4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dirty="0" sz="2400" spc="-3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rebuchet MS"/>
                <a:cs typeface="Trebuchet MS"/>
              </a:rPr>
              <a:t>Affairs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021" y="6542481"/>
            <a:ext cx="1413065" cy="1163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357" y="6542481"/>
            <a:ext cx="1025905" cy="1163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553" y="6542481"/>
            <a:ext cx="97917" cy="88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1203" y="0"/>
            <a:ext cx="968959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6" y="5265292"/>
            <a:ext cx="1535430" cy="1031240"/>
            <a:chOff x="554736" y="5265292"/>
            <a:chExt cx="1535430" cy="1031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6" y="5367527"/>
              <a:ext cx="792352" cy="7933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992" y="5858538"/>
              <a:ext cx="166724" cy="1667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474" y="5368059"/>
              <a:ext cx="166737" cy="1667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8" y="5320283"/>
              <a:ext cx="826769" cy="8267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90625" y="5265292"/>
              <a:ext cx="476884" cy="161925"/>
            </a:xfrm>
            <a:custGeom>
              <a:avLst/>
              <a:gdLst/>
              <a:ahLst/>
              <a:cxnLst/>
              <a:rect l="l" t="t" r="r" b="b"/>
              <a:pathLst>
                <a:path w="476884" h="161925">
                  <a:moveTo>
                    <a:pt x="54215" y="157352"/>
                  </a:moveTo>
                  <a:lnTo>
                    <a:pt x="9715" y="157352"/>
                  </a:lnTo>
                  <a:lnTo>
                    <a:pt x="11722" y="157733"/>
                  </a:lnTo>
                  <a:lnTo>
                    <a:pt x="14173" y="158495"/>
                  </a:lnTo>
                  <a:lnTo>
                    <a:pt x="22212" y="160654"/>
                  </a:lnTo>
                  <a:lnTo>
                    <a:pt x="29349" y="161797"/>
                  </a:lnTo>
                  <a:lnTo>
                    <a:pt x="44310" y="161797"/>
                  </a:lnTo>
                  <a:lnTo>
                    <a:pt x="52184" y="159003"/>
                  </a:lnTo>
                  <a:lnTo>
                    <a:pt x="54215" y="157352"/>
                  </a:lnTo>
                  <a:close/>
                </a:path>
                <a:path w="476884" h="161925">
                  <a:moveTo>
                    <a:pt x="4127" y="123824"/>
                  </a:moveTo>
                  <a:lnTo>
                    <a:pt x="444" y="123824"/>
                  </a:lnTo>
                  <a:lnTo>
                    <a:pt x="444" y="160273"/>
                  </a:lnTo>
                  <a:lnTo>
                    <a:pt x="4127" y="160273"/>
                  </a:lnTo>
                  <a:lnTo>
                    <a:pt x="5092" y="158368"/>
                  </a:lnTo>
                  <a:lnTo>
                    <a:pt x="6438" y="157352"/>
                  </a:lnTo>
                  <a:lnTo>
                    <a:pt x="54215" y="157352"/>
                  </a:lnTo>
                  <a:lnTo>
                    <a:pt x="56870" y="155193"/>
                  </a:lnTo>
                  <a:lnTo>
                    <a:pt x="28536" y="155193"/>
                  </a:lnTo>
                  <a:lnTo>
                    <a:pt x="21945" y="152653"/>
                  </a:lnTo>
                  <a:lnTo>
                    <a:pt x="16078" y="147319"/>
                  </a:lnTo>
                  <a:lnTo>
                    <a:pt x="12023" y="142863"/>
                  </a:lnTo>
                  <a:lnTo>
                    <a:pt x="8678" y="137477"/>
                  </a:lnTo>
                  <a:lnTo>
                    <a:pt x="6046" y="131139"/>
                  </a:lnTo>
                  <a:lnTo>
                    <a:pt x="4127" y="123824"/>
                  </a:lnTo>
                  <a:close/>
                </a:path>
                <a:path w="476884" h="161925">
                  <a:moveTo>
                    <a:pt x="35051" y="53466"/>
                  </a:moveTo>
                  <a:lnTo>
                    <a:pt x="21882" y="53466"/>
                  </a:lnTo>
                  <a:lnTo>
                    <a:pt x="14414" y="56260"/>
                  </a:lnTo>
                  <a:lnTo>
                    <a:pt x="8648" y="61975"/>
                  </a:lnTo>
                  <a:lnTo>
                    <a:pt x="2882" y="67563"/>
                  </a:lnTo>
                  <a:lnTo>
                    <a:pt x="0" y="74675"/>
                  </a:lnTo>
                  <a:lnTo>
                    <a:pt x="0" y="89534"/>
                  </a:lnTo>
                  <a:lnTo>
                    <a:pt x="37020" y="118998"/>
                  </a:lnTo>
                  <a:lnTo>
                    <a:pt x="44221" y="123443"/>
                  </a:lnTo>
                  <a:lnTo>
                    <a:pt x="47828" y="126872"/>
                  </a:lnTo>
                  <a:lnTo>
                    <a:pt x="51435" y="130428"/>
                  </a:lnTo>
                  <a:lnTo>
                    <a:pt x="53238" y="134746"/>
                  </a:lnTo>
                  <a:lnTo>
                    <a:pt x="53238" y="144144"/>
                  </a:lnTo>
                  <a:lnTo>
                    <a:pt x="51625" y="147700"/>
                  </a:lnTo>
                  <a:lnTo>
                    <a:pt x="45148" y="153796"/>
                  </a:lnTo>
                  <a:lnTo>
                    <a:pt x="40970" y="155193"/>
                  </a:lnTo>
                  <a:lnTo>
                    <a:pt x="56870" y="155193"/>
                  </a:lnTo>
                  <a:lnTo>
                    <a:pt x="66243" y="147573"/>
                  </a:lnTo>
                  <a:lnTo>
                    <a:pt x="69761" y="140080"/>
                  </a:lnTo>
                  <a:lnTo>
                    <a:pt x="69698" y="130428"/>
                  </a:lnTo>
                  <a:lnTo>
                    <a:pt x="23736" y="90296"/>
                  </a:lnTo>
                  <a:lnTo>
                    <a:pt x="19050" y="87121"/>
                  </a:lnTo>
                  <a:lnTo>
                    <a:pt x="16738" y="84073"/>
                  </a:lnTo>
                  <a:lnTo>
                    <a:pt x="14363" y="81025"/>
                  </a:lnTo>
                  <a:lnTo>
                    <a:pt x="13169" y="77469"/>
                  </a:lnTo>
                  <a:lnTo>
                    <a:pt x="25374" y="60070"/>
                  </a:lnTo>
                  <a:lnTo>
                    <a:pt x="62064" y="60070"/>
                  </a:lnTo>
                  <a:lnTo>
                    <a:pt x="62064" y="57657"/>
                  </a:lnTo>
                  <a:lnTo>
                    <a:pt x="51981" y="57657"/>
                  </a:lnTo>
                  <a:lnTo>
                    <a:pt x="49441" y="57149"/>
                  </a:lnTo>
                  <a:lnTo>
                    <a:pt x="45656" y="56006"/>
                  </a:lnTo>
                  <a:lnTo>
                    <a:pt x="39916" y="54355"/>
                  </a:lnTo>
                  <a:lnTo>
                    <a:pt x="35051" y="53466"/>
                  </a:lnTo>
                  <a:close/>
                </a:path>
                <a:path w="476884" h="161925">
                  <a:moveTo>
                    <a:pt x="62064" y="60070"/>
                  </a:moveTo>
                  <a:lnTo>
                    <a:pt x="37426" y="60070"/>
                  </a:lnTo>
                  <a:lnTo>
                    <a:pt x="43065" y="61975"/>
                  </a:lnTo>
                  <a:lnTo>
                    <a:pt x="51917" y="69849"/>
                  </a:lnTo>
                  <a:lnTo>
                    <a:pt x="55549" y="77342"/>
                  </a:lnTo>
                  <a:lnTo>
                    <a:pt x="58381" y="88264"/>
                  </a:lnTo>
                  <a:lnTo>
                    <a:pt x="62064" y="88264"/>
                  </a:lnTo>
                  <a:lnTo>
                    <a:pt x="62064" y="60070"/>
                  </a:lnTo>
                  <a:close/>
                </a:path>
                <a:path w="476884" h="161925">
                  <a:moveTo>
                    <a:pt x="62064" y="53466"/>
                  </a:moveTo>
                  <a:lnTo>
                    <a:pt x="58381" y="53466"/>
                  </a:lnTo>
                  <a:lnTo>
                    <a:pt x="57480" y="55244"/>
                  </a:lnTo>
                  <a:lnTo>
                    <a:pt x="56705" y="56387"/>
                  </a:lnTo>
                  <a:lnTo>
                    <a:pt x="55359" y="57403"/>
                  </a:lnTo>
                  <a:lnTo>
                    <a:pt x="54432" y="57657"/>
                  </a:lnTo>
                  <a:lnTo>
                    <a:pt x="62064" y="57657"/>
                  </a:lnTo>
                  <a:lnTo>
                    <a:pt x="62064" y="53466"/>
                  </a:lnTo>
                  <a:close/>
                </a:path>
                <a:path w="476884" h="161925">
                  <a:moveTo>
                    <a:pt x="132930" y="53339"/>
                  </a:moveTo>
                  <a:lnTo>
                    <a:pt x="93277" y="76122"/>
                  </a:lnTo>
                  <a:lnTo>
                    <a:pt x="85712" y="108965"/>
                  </a:lnTo>
                  <a:lnTo>
                    <a:pt x="86531" y="120443"/>
                  </a:lnTo>
                  <a:lnTo>
                    <a:pt x="105717" y="153761"/>
                  </a:lnTo>
                  <a:lnTo>
                    <a:pt x="130365" y="161797"/>
                  </a:lnTo>
                  <a:lnTo>
                    <a:pt x="138487" y="161012"/>
                  </a:lnTo>
                  <a:lnTo>
                    <a:pt x="145900" y="158654"/>
                  </a:lnTo>
                  <a:lnTo>
                    <a:pt x="152603" y="154725"/>
                  </a:lnTo>
                  <a:lnTo>
                    <a:pt x="158597" y="149224"/>
                  </a:lnTo>
                  <a:lnTo>
                    <a:pt x="162996" y="143636"/>
                  </a:lnTo>
                  <a:lnTo>
                    <a:pt x="138849" y="143636"/>
                  </a:lnTo>
                  <a:lnTo>
                    <a:pt x="131557" y="142827"/>
                  </a:lnTo>
                  <a:lnTo>
                    <a:pt x="104267" y="115268"/>
                  </a:lnTo>
                  <a:lnTo>
                    <a:pt x="101561" y="94995"/>
                  </a:lnTo>
                  <a:lnTo>
                    <a:pt x="172224" y="94995"/>
                  </a:lnTo>
                  <a:lnTo>
                    <a:pt x="171727" y="88518"/>
                  </a:lnTo>
                  <a:lnTo>
                    <a:pt x="101561" y="88518"/>
                  </a:lnTo>
                  <a:lnTo>
                    <a:pt x="102387" y="79882"/>
                  </a:lnTo>
                  <a:lnTo>
                    <a:pt x="105232" y="73278"/>
                  </a:lnTo>
                  <a:lnTo>
                    <a:pt x="114973" y="63626"/>
                  </a:lnTo>
                  <a:lnTo>
                    <a:pt x="120497" y="61213"/>
                  </a:lnTo>
                  <a:lnTo>
                    <a:pt x="157051" y="61213"/>
                  </a:lnTo>
                  <a:lnTo>
                    <a:pt x="155255" y="59715"/>
                  </a:lnTo>
                  <a:lnTo>
                    <a:pt x="148580" y="56181"/>
                  </a:lnTo>
                  <a:lnTo>
                    <a:pt x="141139" y="54052"/>
                  </a:lnTo>
                  <a:lnTo>
                    <a:pt x="132930" y="53339"/>
                  </a:lnTo>
                  <a:close/>
                </a:path>
                <a:path w="476884" h="161925">
                  <a:moveTo>
                    <a:pt x="168757" y="119252"/>
                  </a:moveTo>
                  <a:lnTo>
                    <a:pt x="145542" y="143636"/>
                  </a:lnTo>
                  <a:lnTo>
                    <a:pt x="162996" y="143636"/>
                  </a:lnTo>
                  <a:lnTo>
                    <a:pt x="163677" y="142771"/>
                  </a:lnTo>
                  <a:lnTo>
                    <a:pt x="167639" y="135985"/>
                  </a:lnTo>
                  <a:lnTo>
                    <a:pt x="170488" y="128865"/>
                  </a:lnTo>
                  <a:lnTo>
                    <a:pt x="172224" y="121411"/>
                  </a:lnTo>
                  <a:lnTo>
                    <a:pt x="168757" y="119252"/>
                  </a:lnTo>
                  <a:close/>
                </a:path>
                <a:path w="476884" h="161925">
                  <a:moveTo>
                    <a:pt x="157051" y="61213"/>
                  </a:moveTo>
                  <a:lnTo>
                    <a:pt x="130695" y="61213"/>
                  </a:lnTo>
                  <a:lnTo>
                    <a:pt x="134543" y="62483"/>
                  </a:lnTo>
                  <a:lnTo>
                    <a:pt x="138226" y="64896"/>
                  </a:lnTo>
                  <a:lnTo>
                    <a:pt x="148894" y="88518"/>
                  </a:lnTo>
                  <a:lnTo>
                    <a:pt x="171727" y="88518"/>
                  </a:lnTo>
                  <a:lnTo>
                    <a:pt x="171532" y="85967"/>
                  </a:lnTo>
                  <a:lnTo>
                    <a:pt x="169456" y="77914"/>
                  </a:lnTo>
                  <a:lnTo>
                    <a:pt x="165998" y="70814"/>
                  </a:lnTo>
                  <a:lnTo>
                    <a:pt x="161163" y="64642"/>
                  </a:lnTo>
                  <a:lnTo>
                    <a:pt x="157051" y="61213"/>
                  </a:lnTo>
                  <a:close/>
                </a:path>
                <a:path w="476884" h="161925">
                  <a:moveTo>
                    <a:pt x="235038" y="53339"/>
                  </a:moveTo>
                  <a:lnTo>
                    <a:pt x="195385" y="76122"/>
                  </a:lnTo>
                  <a:lnTo>
                    <a:pt x="187820" y="108965"/>
                  </a:lnTo>
                  <a:lnTo>
                    <a:pt x="188639" y="120443"/>
                  </a:lnTo>
                  <a:lnTo>
                    <a:pt x="207825" y="153761"/>
                  </a:lnTo>
                  <a:lnTo>
                    <a:pt x="232473" y="161797"/>
                  </a:lnTo>
                  <a:lnTo>
                    <a:pt x="240595" y="161012"/>
                  </a:lnTo>
                  <a:lnTo>
                    <a:pt x="248008" y="158654"/>
                  </a:lnTo>
                  <a:lnTo>
                    <a:pt x="254711" y="154725"/>
                  </a:lnTo>
                  <a:lnTo>
                    <a:pt x="260705" y="149224"/>
                  </a:lnTo>
                  <a:lnTo>
                    <a:pt x="265104" y="143636"/>
                  </a:lnTo>
                  <a:lnTo>
                    <a:pt x="240957" y="143636"/>
                  </a:lnTo>
                  <a:lnTo>
                    <a:pt x="233665" y="142827"/>
                  </a:lnTo>
                  <a:lnTo>
                    <a:pt x="206375" y="115268"/>
                  </a:lnTo>
                  <a:lnTo>
                    <a:pt x="203669" y="94995"/>
                  </a:lnTo>
                  <a:lnTo>
                    <a:pt x="274332" y="94995"/>
                  </a:lnTo>
                  <a:lnTo>
                    <a:pt x="273835" y="88518"/>
                  </a:lnTo>
                  <a:lnTo>
                    <a:pt x="203669" y="88518"/>
                  </a:lnTo>
                  <a:lnTo>
                    <a:pt x="204495" y="79882"/>
                  </a:lnTo>
                  <a:lnTo>
                    <a:pt x="207340" y="73278"/>
                  </a:lnTo>
                  <a:lnTo>
                    <a:pt x="217081" y="63626"/>
                  </a:lnTo>
                  <a:lnTo>
                    <a:pt x="222605" y="61213"/>
                  </a:lnTo>
                  <a:lnTo>
                    <a:pt x="259159" y="61213"/>
                  </a:lnTo>
                  <a:lnTo>
                    <a:pt x="257363" y="59715"/>
                  </a:lnTo>
                  <a:lnTo>
                    <a:pt x="250688" y="56181"/>
                  </a:lnTo>
                  <a:lnTo>
                    <a:pt x="243247" y="54052"/>
                  </a:lnTo>
                  <a:lnTo>
                    <a:pt x="235038" y="53339"/>
                  </a:lnTo>
                  <a:close/>
                </a:path>
                <a:path w="476884" h="161925">
                  <a:moveTo>
                    <a:pt x="270865" y="119252"/>
                  </a:moveTo>
                  <a:lnTo>
                    <a:pt x="247650" y="143636"/>
                  </a:lnTo>
                  <a:lnTo>
                    <a:pt x="265104" y="143636"/>
                  </a:lnTo>
                  <a:lnTo>
                    <a:pt x="265785" y="142771"/>
                  </a:lnTo>
                  <a:lnTo>
                    <a:pt x="269748" y="135985"/>
                  </a:lnTo>
                  <a:lnTo>
                    <a:pt x="272596" y="128865"/>
                  </a:lnTo>
                  <a:lnTo>
                    <a:pt x="274332" y="121411"/>
                  </a:lnTo>
                  <a:lnTo>
                    <a:pt x="270865" y="119252"/>
                  </a:lnTo>
                  <a:close/>
                </a:path>
                <a:path w="476884" h="161925">
                  <a:moveTo>
                    <a:pt x="259159" y="61213"/>
                  </a:moveTo>
                  <a:lnTo>
                    <a:pt x="232803" y="61213"/>
                  </a:lnTo>
                  <a:lnTo>
                    <a:pt x="236651" y="62483"/>
                  </a:lnTo>
                  <a:lnTo>
                    <a:pt x="240334" y="64896"/>
                  </a:lnTo>
                  <a:lnTo>
                    <a:pt x="251002" y="88518"/>
                  </a:lnTo>
                  <a:lnTo>
                    <a:pt x="273835" y="88518"/>
                  </a:lnTo>
                  <a:lnTo>
                    <a:pt x="273640" y="85967"/>
                  </a:lnTo>
                  <a:lnTo>
                    <a:pt x="271564" y="77914"/>
                  </a:lnTo>
                  <a:lnTo>
                    <a:pt x="268106" y="70814"/>
                  </a:lnTo>
                  <a:lnTo>
                    <a:pt x="263270" y="64642"/>
                  </a:lnTo>
                  <a:lnTo>
                    <a:pt x="259159" y="61213"/>
                  </a:lnTo>
                  <a:close/>
                </a:path>
                <a:path w="476884" h="161925">
                  <a:moveTo>
                    <a:pt x="318833" y="14477"/>
                  </a:moveTo>
                  <a:lnTo>
                    <a:pt x="294208" y="14477"/>
                  </a:lnTo>
                  <a:lnTo>
                    <a:pt x="295770" y="14985"/>
                  </a:lnTo>
                  <a:lnTo>
                    <a:pt x="298145" y="17017"/>
                  </a:lnTo>
                  <a:lnTo>
                    <a:pt x="299008" y="18795"/>
                  </a:lnTo>
                  <a:lnTo>
                    <a:pt x="300050" y="24129"/>
                  </a:lnTo>
                  <a:lnTo>
                    <a:pt x="300304" y="31368"/>
                  </a:lnTo>
                  <a:lnTo>
                    <a:pt x="300287" y="142366"/>
                  </a:lnTo>
                  <a:lnTo>
                    <a:pt x="288556" y="154685"/>
                  </a:lnTo>
                  <a:lnTo>
                    <a:pt x="283336" y="154685"/>
                  </a:lnTo>
                  <a:lnTo>
                    <a:pt x="283336" y="158749"/>
                  </a:lnTo>
                  <a:lnTo>
                    <a:pt x="335356" y="158749"/>
                  </a:lnTo>
                  <a:lnTo>
                    <a:pt x="335356" y="154685"/>
                  </a:lnTo>
                  <a:lnTo>
                    <a:pt x="329628" y="154558"/>
                  </a:lnTo>
                  <a:lnTo>
                    <a:pt x="325907" y="154177"/>
                  </a:lnTo>
                  <a:lnTo>
                    <a:pt x="322478" y="152399"/>
                  </a:lnTo>
                  <a:lnTo>
                    <a:pt x="321157" y="150875"/>
                  </a:lnTo>
                  <a:lnTo>
                    <a:pt x="320114" y="148462"/>
                  </a:lnTo>
                  <a:lnTo>
                    <a:pt x="319361" y="146811"/>
                  </a:lnTo>
                  <a:lnTo>
                    <a:pt x="319289" y="146557"/>
                  </a:lnTo>
                  <a:lnTo>
                    <a:pt x="318833" y="142366"/>
                  </a:lnTo>
                  <a:lnTo>
                    <a:pt x="318833" y="14477"/>
                  </a:lnTo>
                  <a:close/>
                </a:path>
                <a:path w="476884" h="161925">
                  <a:moveTo>
                    <a:pt x="391833" y="56514"/>
                  </a:moveTo>
                  <a:lnTo>
                    <a:pt x="347408" y="56514"/>
                  </a:lnTo>
                  <a:lnTo>
                    <a:pt x="347408" y="60070"/>
                  </a:lnTo>
                  <a:lnTo>
                    <a:pt x="350240" y="60197"/>
                  </a:lnTo>
                  <a:lnTo>
                    <a:pt x="352272" y="60832"/>
                  </a:lnTo>
                  <a:lnTo>
                    <a:pt x="353491" y="61848"/>
                  </a:lnTo>
                  <a:lnTo>
                    <a:pt x="354723" y="62991"/>
                  </a:lnTo>
                  <a:lnTo>
                    <a:pt x="355333" y="64261"/>
                  </a:lnTo>
                  <a:lnTo>
                    <a:pt x="355333" y="66674"/>
                  </a:lnTo>
                  <a:lnTo>
                    <a:pt x="355041" y="67563"/>
                  </a:lnTo>
                  <a:lnTo>
                    <a:pt x="353555" y="69722"/>
                  </a:lnTo>
                  <a:lnTo>
                    <a:pt x="350354" y="72897"/>
                  </a:lnTo>
                  <a:lnTo>
                    <a:pt x="318833" y="101726"/>
                  </a:lnTo>
                  <a:lnTo>
                    <a:pt x="353174" y="145668"/>
                  </a:lnTo>
                  <a:lnTo>
                    <a:pt x="354672" y="148462"/>
                  </a:lnTo>
                  <a:lnTo>
                    <a:pt x="354672" y="151510"/>
                  </a:lnTo>
                  <a:lnTo>
                    <a:pt x="354164" y="152653"/>
                  </a:lnTo>
                  <a:lnTo>
                    <a:pt x="352158" y="154177"/>
                  </a:lnTo>
                  <a:lnTo>
                    <a:pt x="350240" y="154558"/>
                  </a:lnTo>
                  <a:lnTo>
                    <a:pt x="347408" y="154685"/>
                  </a:lnTo>
                  <a:lnTo>
                    <a:pt x="347408" y="158749"/>
                  </a:lnTo>
                  <a:lnTo>
                    <a:pt x="397090" y="158749"/>
                  </a:lnTo>
                  <a:lnTo>
                    <a:pt x="397090" y="154685"/>
                  </a:lnTo>
                  <a:lnTo>
                    <a:pt x="392468" y="154685"/>
                  </a:lnTo>
                  <a:lnTo>
                    <a:pt x="389229" y="154304"/>
                  </a:lnTo>
                  <a:lnTo>
                    <a:pt x="387375" y="153542"/>
                  </a:lnTo>
                  <a:lnTo>
                    <a:pt x="384695" y="152526"/>
                  </a:lnTo>
                  <a:lnTo>
                    <a:pt x="381571" y="150240"/>
                  </a:lnTo>
                  <a:lnTo>
                    <a:pt x="337032" y="96138"/>
                  </a:lnTo>
                  <a:lnTo>
                    <a:pt x="368096" y="67563"/>
                  </a:lnTo>
                  <a:lnTo>
                    <a:pt x="372541" y="64515"/>
                  </a:lnTo>
                  <a:lnTo>
                    <a:pt x="376605" y="62864"/>
                  </a:lnTo>
                  <a:lnTo>
                    <a:pt x="380657" y="61086"/>
                  </a:lnTo>
                  <a:lnTo>
                    <a:pt x="385737" y="60197"/>
                  </a:lnTo>
                  <a:lnTo>
                    <a:pt x="391833" y="60070"/>
                  </a:lnTo>
                  <a:lnTo>
                    <a:pt x="391833" y="56514"/>
                  </a:lnTo>
                  <a:close/>
                </a:path>
                <a:path w="476884" h="161925">
                  <a:moveTo>
                    <a:pt x="318833" y="0"/>
                  </a:moveTo>
                  <a:lnTo>
                    <a:pt x="313702" y="0"/>
                  </a:lnTo>
                  <a:lnTo>
                    <a:pt x="283336" y="12445"/>
                  </a:lnTo>
                  <a:lnTo>
                    <a:pt x="285242" y="16382"/>
                  </a:lnTo>
                  <a:lnTo>
                    <a:pt x="288366" y="15112"/>
                  </a:lnTo>
                  <a:lnTo>
                    <a:pt x="290715" y="14477"/>
                  </a:lnTo>
                  <a:lnTo>
                    <a:pt x="318833" y="14477"/>
                  </a:lnTo>
                  <a:lnTo>
                    <a:pt x="318833" y="0"/>
                  </a:lnTo>
                  <a:close/>
                </a:path>
                <a:path w="476884" h="161925">
                  <a:moveTo>
                    <a:pt x="461123" y="157352"/>
                  </a:moveTo>
                  <a:lnTo>
                    <a:pt x="416623" y="157352"/>
                  </a:lnTo>
                  <a:lnTo>
                    <a:pt x="418630" y="157733"/>
                  </a:lnTo>
                  <a:lnTo>
                    <a:pt x="421081" y="158495"/>
                  </a:lnTo>
                  <a:lnTo>
                    <a:pt x="429120" y="160654"/>
                  </a:lnTo>
                  <a:lnTo>
                    <a:pt x="436257" y="161797"/>
                  </a:lnTo>
                  <a:lnTo>
                    <a:pt x="451218" y="161797"/>
                  </a:lnTo>
                  <a:lnTo>
                    <a:pt x="459092" y="159003"/>
                  </a:lnTo>
                  <a:lnTo>
                    <a:pt x="461123" y="157352"/>
                  </a:lnTo>
                  <a:close/>
                </a:path>
                <a:path w="476884" h="161925">
                  <a:moveTo>
                    <a:pt x="411035" y="123824"/>
                  </a:moveTo>
                  <a:lnTo>
                    <a:pt x="407352" y="123824"/>
                  </a:lnTo>
                  <a:lnTo>
                    <a:pt x="407352" y="160273"/>
                  </a:lnTo>
                  <a:lnTo>
                    <a:pt x="411035" y="160273"/>
                  </a:lnTo>
                  <a:lnTo>
                    <a:pt x="412000" y="158368"/>
                  </a:lnTo>
                  <a:lnTo>
                    <a:pt x="413346" y="157352"/>
                  </a:lnTo>
                  <a:lnTo>
                    <a:pt x="461123" y="157352"/>
                  </a:lnTo>
                  <a:lnTo>
                    <a:pt x="463778" y="155193"/>
                  </a:lnTo>
                  <a:lnTo>
                    <a:pt x="435444" y="155193"/>
                  </a:lnTo>
                  <a:lnTo>
                    <a:pt x="428853" y="152653"/>
                  </a:lnTo>
                  <a:lnTo>
                    <a:pt x="422986" y="147319"/>
                  </a:lnTo>
                  <a:lnTo>
                    <a:pt x="418931" y="142863"/>
                  </a:lnTo>
                  <a:lnTo>
                    <a:pt x="415586" y="137477"/>
                  </a:lnTo>
                  <a:lnTo>
                    <a:pt x="412954" y="131139"/>
                  </a:lnTo>
                  <a:lnTo>
                    <a:pt x="411035" y="123824"/>
                  </a:lnTo>
                  <a:close/>
                </a:path>
                <a:path w="476884" h="161925">
                  <a:moveTo>
                    <a:pt x="441960" y="53466"/>
                  </a:moveTo>
                  <a:lnTo>
                    <a:pt x="428790" y="53466"/>
                  </a:lnTo>
                  <a:lnTo>
                    <a:pt x="421322" y="56260"/>
                  </a:lnTo>
                  <a:lnTo>
                    <a:pt x="415556" y="61975"/>
                  </a:lnTo>
                  <a:lnTo>
                    <a:pt x="409790" y="67563"/>
                  </a:lnTo>
                  <a:lnTo>
                    <a:pt x="406908" y="74675"/>
                  </a:lnTo>
                  <a:lnTo>
                    <a:pt x="406908" y="89534"/>
                  </a:lnTo>
                  <a:lnTo>
                    <a:pt x="443928" y="118998"/>
                  </a:lnTo>
                  <a:lnTo>
                    <a:pt x="451129" y="123443"/>
                  </a:lnTo>
                  <a:lnTo>
                    <a:pt x="454736" y="126872"/>
                  </a:lnTo>
                  <a:lnTo>
                    <a:pt x="458342" y="130428"/>
                  </a:lnTo>
                  <a:lnTo>
                    <a:pt x="460146" y="134746"/>
                  </a:lnTo>
                  <a:lnTo>
                    <a:pt x="460146" y="144144"/>
                  </a:lnTo>
                  <a:lnTo>
                    <a:pt x="458533" y="147700"/>
                  </a:lnTo>
                  <a:lnTo>
                    <a:pt x="452056" y="153796"/>
                  </a:lnTo>
                  <a:lnTo>
                    <a:pt x="447878" y="155193"/>
                  </a:lnTo>
                  <a:lnTo>
                    <a:pt x="463778" y="155193"/>
                  </a:lnTo>
                  <a:lnTo>
                    <a:pt x="473151" y="147573"/>
                  </a:lnTo>
                  <a:lnTo>
                    <a:pt x="476669" y="140080"/>
                  </a:lnTo>
                  <a:lnTo>
                    <a:pt x="476606" y="130428"/>
                  </a:lnTo>
                  <a:lnTo>
                    <a:pt x="430644" y="90296"/>
                  </a:lnTo>
                  <a:lnTo>
                    <a:pt x="425958" y="87121"/>
                  </a:lnTo>
                  <a:lnTo>
                    <a:pt x="423646" y="84073"/>
                  </a:lnTo>
                  <a:lnTo>
                    <a:pt x="421271" y="81025"/>
                  </a:lnTo>
                  <a:lnTo>
                    <a:pt x="420077" y="77469"/>
                  </a:lnTo>
                  <a:lnTo>
                    <a:pt x="432282" y="60070"/>
                  </a:lnTo>
                  <a:lnTo>
                    <a:pt x="468972" y="60070"/>
                  </a:lnTo>
                  <a:lnTo>
                    <a:pt x="468972" y="57657"/>
                  </a:lnTo>
                  <a:lnTo>
                    <a:pt x="458889" y="57657"/>
                  </a:lnTo>
                  <a:lnTo>
                    <a:pt x="456349" y="57149"/>
                  </a:lnTo>
                  <a:lnTo>
                    <a:pt x="452564" y="56006"/>
                  </a:lnTo>
                  <a:lnTo>
                    <a:pt x="446824" y="54355"/>
                  </a:lnTo>
                  <a:lnTo>
                    <a:pt x="441960" y="53466"/>
                  </a:lnTo>
                  <a:close/>
                </a:path>
                <a:path w="476884" h="161925">
                  <a:moveTo>
                    <a:pt x="468972" y="60070"/>
                  </a:moveTo>
                  <a:lnTo>
                    <a:pt x="444334" y="60070"/>
                  </a:lnTo>
                  <a:lnTo>
                    <a:pt x="449973" y="61975"/>
                  </a:lnTo>
                  <a:lnTo>
                    <a:pt x="458825" y="69849"/>
                  </a:lnTo>
                  <a:lnTo>
                    <a:pt x="462457" y="77342"/>
                  </a:lnTo>
                  <a:lnTo>
                    <a:pt x="465289" y="88264"/>
                  </a:lnTo>
                  <a:lnTo>
                    <a:pt x="468972" y="88264"/>
                  </a:lnTo>
                  <a:lnTo>
                    <a:pt x="468972" y="60070"/>
                  </a:lnTo>
                  <a:close/>
                </a:path>
                <a:path w="476884" h="161925">
                  <a:moveTo>
                    <a:pt x="468972" y="53466"/>
                  </a:moveTo>
                  <a:lnTo>
                    <a:pt x="465289" y="53466"/>
                  </a:lnTo>
                  <a:lnTo>
                    <a:pt x="464388" y="55244"/>
                  </a:lnTo>
                  <a:lnTo>
                    <a:pt x="463613" y="56387"/>
                  </a:lnTo>
                  <a:lnTo>
                    <a:pt x="462267" y="57403"/>
                  </a:lnTo>
                  <a:lnTo>
                    <a:pt x="461340" y="57657"/>
                  </a:lnTo>
                  <a:lnTo>
                    <a:pt x="468972" y="57657"/>
                  </a:lnTo>
                  <a:lnTo>
                    <a:pt x="468972" y="5346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0805" y="5288152"/>
              <a:ext cx="168147" cy="1389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269" y="5676760"/>
              <a:ext cx="1092187" cy="2080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0625" y="5813831"/>
              <a:ext cx="1134745" cy="482600"/>
            </a:xfrm>
            <a:custGeom>
              <a:avLst/>
              <a:gdLst/>
              <a:ahLst/>
              <a:cxnLst/>
              <a:rect l="l" t="t" r="r" b="b"/>
              <a:pathLst>
                <a:path w="1134745" h="482600">
                  <a:moveTo>
                    <a:pt x="69761" y="414528"/>
                  </a:moveTo>
                  <a:lnTo>
                    <a:pt x="47104" y="376085"/>
                  </a:lnTo>
                  <a:lnTo>
                    <a:pt x="23736" y="364744"/>
                  </a:lnTo>
                  <a:lnTo>
                    <a:pt x="19050" y="361505"/>
                  </a:lnTo>
                  <a:lnTo>
                    <a:pt x="16738" y="358457"/>
                  </a:lnTo>
                  <a:lnTo>
                    <a:pt x="14363" y="355473"/>
                  </a:lnTo>
                  <a:lnTo>
                    <a:pt x="13169" y="351904"/>
                  </a:lnTo>
                  <a:lnTo>
                    <a:pt x="13208" y="344309"/>
                  </a:lnTo>
                  <a:lnTo>
                    <a:pt x="14770" y="341337"/>
                  </a:lnTo>
                  <a:lnTo>
                    <a:pt x="21170" y="335826"/>
                  </a:lnTo>
                  <a:lnTo>
                    <a:pt x="25361" y="334454"/>
                  </a:lnTo>
                  <a:lnTo>
                    <a:pt x="37414" y="334454"/>
                  </a:lnTo>
                  <a:lnTo>
                    <a:pt x="43065" y="336423"/>
                  </a:lnTo>
                  <a:lnTo>
                    <a:pt x="51917" y="344309"/>
                  </a:lnTo>
                  <a:lnTo>
                    <a:pt x="55549" y="351751"/>
                  </a:lnTo>
                  <a:lnTo>
                    <a:pt x="58381" y="362699"/>
                  </a:lnTo>
                  <a:lnTo>
                    <a:pt x="62064" y="362699"/>
                  </a:lnTo>
                  <a:lnTo>
                    <a:pt x="62064" y="334454"/>
                  </a:lnTo>
                  <a:lnTo>
                    <a:pt x="62064" y="332105"/>
                  </a:lnTo>
                  <a:lnTo>
                    <a:pt x="62064" y="327875"/>
                  </a:lnTo>
                  <a:lnTo>
                    <a:pt x="58381" y="327875"/>
                  </a:lnTo>
                  <a:lnTo>
                    <a:pt x="57480" y="329653"/>
                  </a:lnTo>
                  <a:lnTo>
                    <a:pt x="56705" y="330809"/>
                  </a:lnTo>
                  <a:lnTo>
                    <a:pt x="55359" y="331851"/>
                  </a:lnTo>
                  <a:lnTo>
                    <a:pt x="54432" y="332105"/>
                  </a:lnTo>
                  <a:lnTo>
                    <a:pt x="51981" y="332105"/>
                  </a:lnTo>
                  <a:lnTo>
                    <a:pt x="49441" y="331558"/>
                  </a:lnTo>
                  <a:lnTo>
                    <a:pt x="39916" y="328726"/>
                  </a:lnTo>
                  <a:lnTo>
                    <a:pt x="35039" y="327875"/>
                  </a:lnTo>
                  <a:lnTo>
                    <a:pt x="21882" y="327875"/>
                  </a:lnTo>
                  <a:lnTo>
                    <a:pt x="14414" y="330695"/>
                  </a:lnTo>
                  <a:lnTo>
                    <a:pt x="2882" y="342011"/>
                  </a:lnTo>
                  <a:lnTo>
                    <a:pt x="0" y="349046"/>
                  </a:lnTo>
                  <a:lnTo>
                    <a:pt x="0" y="363918"/>
                  </a:lnTo>
                  <a:lnTo>
                    <a:pt x="37020" y="393395"/>
                  </a:lnTo>
                  <a:lnTo>
                    <a:pt x="44221" y="397814"/>
                  </a:lnTo>
                  <a:lnTo>
                    <a:pt x="51435" y="404812"/>
                  </a:lnTo>
                  <a:lnTo>
                    <a:pt x="53238" y="409130"/>
                  </a:lnTo>
                  <a:lnTo>
                    <a:pt x="53238" y="418503"/>
                  </a:lnTo>
                  <a:lnTo>
                    <a:pt x="51625" y="422135"/>
                  </a:lnTo>
                  <a:lnTo>
                    <a:pt x="45148" y="428155"/>
                  </a:lnTo>
                  <a:lnTo>
                    <a:pt x="40970" y="429666"/>
                  </a:lnTo>
                  <a:lnTo>
                    <a:pt x="28536" y="429666"/>
                  </a:lnTo>
                  <a:lnTo>
                    <a:pt x="4127" y="398195"/>
                  </a:lnTo>
                  <a:lnTo>
                    <a:pt x="444" y="398195"/>
                  </a:lnTo>
                  <a:lnTo>
                    <a:pt x="444" y="434695"/>
                  </a:lnTo>
                  <a:lnTo>
                    <a:pt x="4127" y="434695"/>
                  </a:lnTo>
                  <a:lnTo>
                    <a:pt x="5092" y="432752"/>
                  </a:lnTo>
                  <a:lnTo>
                    <a:pt x="6438" y="431787"/>
                  </a:lnTo>
                  <a:lnTo>
                    <a:pt x="9715" y="431787"/>
                  </a:lnTo>
                  <a:lnTo>
                    <a:pt x="11722" y="432155"/>
                  </a:lnTo>
                  <a:lnTo>
                    <a:pt x="14173" y="432904"/>
                  </a:lnTo>
                  <a:lnTo>
                    <a:pt x="22212" y="435140"/>
                  </a:lnTo>
                  <a:lnTo>
                    <a:pt x="29349" y="436257"/>
                  </a:lnTo>
                  <a:lnTo>
                    <a:pt x="44310" y="436257"/>
                  </a:lnTo>
                  <a:lnTo>
                    <a:pt x="52184" y="433412"/>
                  </a:lnTo>
                  <a:lnTo>
                    <a:pt x="54178" y="431787"/>
                  </a:lnTo>
                  <a:lnTo>
                    <a:pt x="56807" y="429666"/>
                  </a:lnTo>
                  <a:lnTo>
                    <a:pt x="66243" y="422021"/>
                  </a:lnTo>
                  <a:lnTo>
                    <a:pt x="69761" y="414528"/>
                  </a:lnTo>
                  <a:close/>
                </a:path>
                <a:path w="1134745" h="482600">
                  <a:moveTo>
                    <a:pt x="141071" y="412813"/>
                  </a:moveTo>
                  <a:lnTo>
                    <a:pt x="136728" y="412813"/>
                  </a:lnTo>
                  <a:lnTo>
                    <a:pt x="135458" y="415785"/>
                  </a:lnTo>
                  <a:lnTo>
                    <a:pt x="133667" y="418045"/>
                  </a:lnTo>
                  <a:lnTo>
                    <a:pt x="129057" y="421093"/>
                  </a:lnTo>
                  <a:lnTo>
                    <a:pt x="126682" y="421855"/>
                  </a:lnTo>
                  <a:lnTo>
                    <a:pt x="121246" y="421855"/>
                  </a:lnTo>
                  <a:lnTo>
                    <a:pt x="118808" y="420700"/>
                  </a:lnTo>
                  <a:lnTo>
                    <a:pt x="115011" y="416090"/>
                  </a:lnTo>
                  <a:lnTo>
                    <a:pt x="114058" y="411619"/>
                  </a:lnTo>
                  <a:lnTo>
                    <a:pt x="114058" y="338696"/>
                  </a:lnTo>
                  <a:lnTo>
                    <a:pt x="137947" y="338696"/>
                  </a:lnTo>
                  <a:lnTo>
                    <a:pt x="137947" y="330885"/>
                  </a:lnTo>
                  <a:lnTo>
                    <a:pt x="114058" y="330885"/>
                  </a:lnTo>
                  <a:lnTo>
                    <a:pt x="114058" y="297281"/>
                  </a:lnTo>
                  <a:lnTo>
                    <a:pt x="110604" y="297281"/>
                  </a:lnTo>
                  <a:lnTo>
                    <a:pt x="87744" y="330606"/>
                  </a:lnTo>
                  <a:lnTo>
                    <a:pt x="79463" y="335013"/>
                  </a:lnTo>
                  <a:lnTo>
                    <a:pt x="79463" y="338696"/>
                  </a:lnTo>
                  <a:lnTo>
                    <a:pt x="95643" y="338696"/>
                  </a:lnTo>
                  <a:lnTo>
                    <a:pt x="95643" y="414820"/>
                  </a:lnTo>
                  <a:lnTo>
                    <a:pt x="96431" y="420268"/>
                  </a:lnTo>
                  <a:lnTo>
                    <a:pt x="99555" y="427342"/>
                  </a:lnTo>
                  <a:lnTo>
                    <a:pt x="101968" y="430060"/>
                  </a:lnTo>
                  <a:lnTo>
                    <a:pt x="108521" y="433857"/>
                  </a:lnTo>
                  <a:lnTo>
                    <a:pt x="111874" y="434797"/>
                  </a:lnTo>
                  <a:lnTo>
                    <a:pt x="120357" y="434797"/>
                  </a:lnTo>
                  <a:lnTo>
                    <a:pt x="125260" y="432955"/>
                  </a:lnTo>
                  <a:lnTo>
                    <a:pt x="134785" y="425589"/>
                  </a:lnTo>
                  <a:lnTo>
                    <a:pt x="137287" y="421855"/>
                  </a:lnTo>
                  <a:lnTo>
                    <a:pt x="138468" y="420103"/>
                  </a:lnTo>
                  <a:lnTo>
                    <a:pt x="141071" y="412813"/>
                  </a:lnTo>
                  <a:close/>
                </a:path>
                <a:path w="1134745" h="482600">
                  <a:moveTo>
                    <a:pt x="255206" y="423646"/>
                  </a:moveTo>
                  <a:lnTo>
                    <a:pt x="254393" y="421627"/>
                  </a:lnTo>
                  <a:lnTo>
                    <a:pt x="253644" y="419735"/>
                  </a:lnTo>
                  <a:lnTo>
                    <a:pt x="250736" y="421005"/>
                  </a:lnTo>
                  <a:lnTo>
                    <a:pt x="248132" y="421627"/>
                  </a:lnTo>
                  <a:lnTo>
                    <a:pt x="244182" y="421627"/>
                  </a:lnTo>
                  <a:lnTo>
                    <a:pt x="238010" y="330885"/>
                  </a:lnTo>
                  <a:lnTo>
                    <a:pt x="203187" y="330885"/>
                  </a:lnTo>
                  <a:lnTo>
                    <a:pt x="203187" y="335013"/>
                  </a:lnTo>
                  <a:lnTo>
                    <a:pt x="209880" y="335165"/>
                  </a:lnTo>
                  <a:lnTo>
                    <a:pt x="214287" y="336257"/>
                  </a:lnTo>
                  <a:lnTo>
                    <a:pt x="218528" y="340347"/>
                  </a:lnTo>
                  <a:lnTo>
                    <a:pt x="219595" y="344284"/>
                  </a:lnTo>
                  <a:lnTo>
                    <a:pt x="219595" y="408012"/>
                  </a:lnTo>
                  <a:lnTo>
                    <a:pt x="214020" y="413664"/>
                  </a:lnTo>
                  <a:lnTo>
                    <a:pt x="209194" y="417499"/>
                  </a:lnTo>
                  <a:lnTo>
                    <a:pt x="201079" y="421525"/>
                  </a:lnTo>
                  <a:lnTo>
                    <a:pt x="197459" y="422529"/>
                  </a:lnTo>
                  <a:lnTo>
                    <a:pt x="189572" y="422529"/>
                  </a:lnTo>
                  <a:lnTo>
                    <a:pt x="185572" y="421030"/>
                  </a:lnTo>
                  <a:lnTo>
                    <a:pt x="178943" y="415086"/>
                  </a:lnTo>
                  <a:lnTo>
                    <a:pt x="177292" y="408838"/>
                  </a:lnTo>
                  <a:lnTo>
                    <a:pt x="177292" y="334937"/>
                  </a:lnTo>
                  <a:lnTo>
                    <a:pt x="177292" y="330885"/>
                  </a:lnTo>
                  <a:lnTo>
                    <a:pt x="141465" y="330885"/>
                  </a:lnTo>
                  <a:lnTo>
                    <a:pt x="141465" y="335013"/>
                  </a:lnTo>
                  <a:lnTo>
                    <a:pt x="146812" y="334937"/>
                  </a:lnTo>
                  <a:lnTo>
                    <a:pt x="150520" y="335407"/>
                  </a:lnTo>
                  <a:lnTo>
                    <a:pt x="154609" y="337413"/>
                  </a:lnTo>
                  <a:lnTo>
                    <a:pt x="156159" y="338848"/>
                  </a:lnTo>
                  <a:lnTo>
                    <a:pt x="158242" y="342569"/>
                  </a:lnTo>
                  <a:lnTo>
                    <a:pt x="158762" y="345909"/>
                  </a:lnTo>
                  <a:lnTo>
                    <a:pt x="158762" y="405930"/>
                  </a:lnTo>
                  <a:lnTo>
                    <a:pt x="159575" y="413296"/>
                  </a:lnTo>
                  <a:lnTo>
                    <a:pt x="162852" y="423710"/>
                  </a:lnTo>
                  <a:lnTo>
                    <a:pt x="165773" y="427977"/>
                  </a:lnTo>
                  <a:lnTo>
                    <a:pt x="174180" y="434594"/>
                  </a:lnTo>
                  <a:lnTo>
                    <a:pt x="179146" y="436257"/>
                  </a:lnTo>
                  <a:lnTo>
                    <a:pt x="190017" y="436257"/>
                  </a:lnTo>
                  <a:lnTo>
                    <a:pt x="211874" y="422529"/>
                  </a:lnTo>
                  <a:lnTo>
                    <a:pt x="213474" y="421005"/>
                  </a:lnTo>
                  <a:lnTo>
                    <a:pt x="219595" y="414604"/>
                  </a:lnTo>
                  <a:lnTo>
                    <a:pt x="219595" y="436257"/>
                  </a:lnTo>
                  <a:lnTo>
                    <a:pt x="224612" y="436257"/>
                  </a:lnTo>
                  <a:lnTo>
                    <a:pt x="255206" y="423646"/>
                  </a:lnTo>
                  <a:close/>
                </a:path>
                <a:path w="1134745" h="482600">
                  <a:moveTo>
                    <a:pt x="370395" y="423646"/>
                  </a:moveTo>
                  <a:lnTo>
                    <a:pt x="369163" y="419735"/>
                  </a:lnTo>
                  <a:lnTo>
                    <a:pt x="365823" y="421005"/>
                  </a:lnTo>
                  <a:lnTo>
                    <a:pt x="363143" y="421627"/>
                  </a:lnTo>
                  <a:lnTo>
                    <a:pt x="359498" y="421627"/>
                  </a:lnTo>
                  <a:lnTo>
                    <a:pt x="358063" y="421106"/>
                  </a:lnTo>
                  <a:lnTo>
                    <a:pt x="353314" y="336346"/>
                  </a:lnTo>
                  <a:lnTo>
                    <a:pt x="353314" y="289026"/>
                  </a:lnTo>
                  <a:lnTo>
                    <a:pt x="353314" y="274408"/>
                  </a:lnTo>
                  <a:lnTo>
                    <a:pt x="348297" y="274408"/>
                  </a:lnTo>
                  <a:lnTo>
                    <a:pt x="317817" y="286905"/>
                  </a:lnTo>
                  <a:lnTo>
                    <a:pt x="319278" y="290817"/>
                  </a:lnTo>
                  <a:lnTo>
                    <a:pt x="322478" y="289623"/>
                  </a:lnTo>
                  <a:lnTo>
                    <a:pt x="325043" y="289026"/>
                  </a:lnTo>
                  <a:lnTo>
                    <a:pt x="328764" y="289026"/>
                  </a:lnTo>
                  <a:lnTo>
                    <a:pt x="330250" y="289509"/>
                  </a:lnTo>
                  <a:lnTo>
                    <a:pt x="332625" y="291439"/>
                  </a:lnTo>
                  <a:lnTo>
                    <a:pt x="333502" y="293268"/>
                  </a:lnTo>
                  <a:lnTo>
                    <a:pt x="334619" y="298627"/>
                  </a:lnTo>
                  <a:lnTo>
                    <a:pt x="334899" y="305803"/>
                  </a:lnTo>
                  <a:lnTo>
                    <a:pt x="334899" y="336346"/>
                  </a:lnTo>
                  <a:lnTo>
                    <a:pt x="334899" y="361137"/>
                  </a:lnTo>
                  <a:lnTo>
                    <a:pt x="334899" y="413816"/>
                  </a:lnTo>
                  <a:lnTo>
                    <a:pt x="328574" y="420585"/>
                  </a:lnTo>
                  <a:lnTo>
                    <a:pt x="322021" y="423976"/>
                  </a:lnTo>
                  <a:lnTo>
                    <a:pt x="307213" y="423976"/>
                  </a:lnTo>
                  <a:lnTo>
                    <a:pt x="284162" y="388048"/>
                  </a:lnTo>
                  <a:lnTo>
                    <a:pt x="283552" y="377431"/>
                  </a:lnTo>
                  <a:lnTo>
                    <a:pt x="284187" y="366941"/>
                  </a:lnTo>
                  <a:lnTo>
                    <a:pt x="304685" y="334683"/>
                  </a:lnTo>
                  <a:lnTo>
                    <a:pt x="314731" y="334683"/>
                  </a:lnTo>
                  <a:lnTo>
                    <a:pt x="334899" y="361137"/>
                  </a:lnTo>
                  <a:lnTo>
                    <a:pt x="334899" y="336346"/>
                  </a:lnTo>
                  <a:lnTo>
                    <a:pt x="333184" y="334683"/>
                  </a:lnTo>
                  <a:lnTo>
                    <a:pt x="329018" y="330619"/>
                  </a:lnTo>
                  <a:lnTo>
                    <a:pt x="321576" y="327761"/>
                  </a:lnTo>
                  <a:lnTo>
                    <a:pt x="312572" y="327761"/>
                  </a:lnTo>
                  <a:lnTo>
                    <a:pt x="302183" y="328904"/>
                  </a:lnTo>
                  <a:lnTo>
                    <a:pt x="270903" y="355371"/>
                  </a:lnTo>
                  <a:lnTo>
                    <a:pt x="263131" y="386245"/>
                  </a:lnTo>
                  <a:lnTo>
                    <a:pt x="263906" y="396748"/>
                  </a:lnTo>
                  <a:lnTo>
                    <a:pt x="289179" y="432765"/>
                  </a:lnTo>
                  <a:lnTo>
                    <a:pt x="304876" y="436257"/>
                  </a:lnTo>
                  <a:lnTo>
                    <a:pt x="310375" y="436257"/>
                  </a:lnTo>
                  <a:lnTo>
                    <a:pt x="315518" y="435114"/>
                  </a:lnTo>
                  <a:lnTo>
                    <a:pt x="325043" y="430580"/>
                  </a:lnTo>
                  <a:lnTo>
                    <a:pt x="329907" y="426834"/>
                  </a:lnTo>
                  <a:lnTo>
                    <a:pt x="332638" y="423976"/>
                  </a:lnTo>
                  <a:lnTo>
                    <a:pt x="334899" y="421627"/>
                  </a:lnTo>
                  <a:lnTo>
                    <a:pt x="334899" y="436257"/>
                  </a:lnTo>
                  <a:lnTo>
                    <a:pt x="340029" y="436257"/>
                  </a:lnTo>
                  <a:lnTo>
                    <a:pt x="370395" y="423646"/>
                  </a:lnTo>
                  <a:close/>
                </a:path>
                <a:path w="1134745" h="482600">
                  <a:moveTo>
                    <a:pt x="481279" y="330885"/>
                  </a:moveTo>
                  <a:lnTo>
                    <a:pt x="448005" y="330885"/>
                  </a:lnTo>
                  <a:lnTo>
                    <a:pt x="448005" y="335013"/>
                  </a:lnTo>
                  <a:lnTo>
                    <a:pt x="451205" y="335013"/>
                  </a:lnTo>
                  <a:lnTo>
                    <a:pt x="453440" y="335254"/>
                  </a:lnTo>
                  <a:lnTo>
                    <a:pt x="455968" y="336219"/>
                  </a:lnTo>
                  <a:lnTo>
                    <a:pt x="456907" y="336867"/>
                  </a:lnTo>
                  <a:lnTo>
                    <a:pt x="457492" y="337693"/>
                  </a:lnTo>
                  <a:lnTo>
                    <a:pt x="458025" y="338366"/>
                  </a:lnTo>
                  <a:lnTo>
                    <a:pt x="458190" y="339026"/>
                  </a:lnTo>
                  <a:lnTo>
                    <a:pt x="458279" y="343687"/>
                  </a:lnTo>
                  <a:lnTo>
                    <a:pt x="457644" y="346697"/>
                  </a:lnTo>
                  <a:lnTo>
                    <a:pt x="456285" y="349973"/>
                  </a:lnTo>
                  <a:lnTo>
                    <a:pt x="433501" y="406222"/>
                  </a:lnTo>
                  <a:lnTo>
                    <a:pt x="408609" y="354660"/>
                  </a:lnTo>
                  <a:lnTo>
                    <a:pt x="406158" y="349529"/>
                  </a:lnTo>
                  <a:lnTo>
                    <a:pt x="404990" y="345732"/>
                  </a:lnTo>
                  <a:lnTo>
                    <a:pt x="404926" y="340448"/>
                  </a:lnTo>
                  <a:lnTo>
                    <a:pt x="405765" y="338645"/>
                  </a:lnTo>
                  <a:lnTo>
                    <a:pt x="409105" y="335737"/>
                  </a:lnTo>
                  <a:lnTo>
                    <a:pt x="411619" y="335013"/>
                  </a:lnTo>
                  <a:lnTo>
                    <a:pt x="417309" y="335013"/>
                  </a:lnTo>
                  <a:lnTo>
                    <a:pt x="417309" y="330885"/>
                  </a:lnTo>
                  <a:lnTo>
                    <a:pt x="369658" y="330885"/>
                  </a:lnTo>
                  <a:lnTo>
                    <a:pt x="369658" y="335013"/>
                  </a:lnTo>
                  <a:lnTo>
                    <a:pt x="373443" y="335902"/>
                  </a:lnTo>
                  <a:lnTo>
                    <a:pt x="376199" y="336943"/>
                  </a:lnTo>
                  <a:lnTo>
                    <a:pt x="424573" y="429107"/>
                  </a:lnTo>
                  <a:lnTo>
                    <a:pt x="417309" y="446862"/>
                  </a:lnTo>
                  <a:lnTo>
                    <a:pt x="414629" y="453478"/>
                  </a:lnTo>
                  <a:lnTo>
                    <a:pt x="411975" y="457949"/>
                  </a:lnTo>
                  <a:lnTo>
                    <a:pt x="406692" y="462559"/>
                  </a:lnTo>
                  <a:lnTo>
                    <a:pt x="404253" y="463715"/>
                  </a:lnTo>
                  <a:lnTo>
                    <a:pt x="401281" y="463715"/>
                  </a:lnTo>
                  <a:lnTo>
                    <a:pt x="399415" y="463156"/>
                  </a:lnTo>
                  <a:lnTo>
                    <a:pt x="396443" y="462038"/>
                  </a:lnTo>
                  <a:lnTo>
                    <a:pt x="392201" y="460400"/>
                  </a:lnTo>
                  <a:lnTo>
                    <a:pt x="388848" y="459587"/>
                  </a:lnTo>
                  <a:lnTo>
                    <a:pt x="382828" y="459587"/>
                  </a:lnTo>
                  <a:lnTo>
                    <a:pt x="380009" y="460527"/>
                  </a:lnTo>
                  <a:lnTo>
                    <a:pt x="375920" y="464324"/>
                  </a:lnTo>
                  <a:lnTo>
                    <a:pt x="374904" y="466839"/>
                  </a:lnTo>
                  <a:lnTo>
                    <a:pt x="374904" y="473240"/>
                  </a:lnTo>
                  <a:lnTo>
                    <a:pt x="376313" y="476135"/>
                  </a:lnTo>
                  <a:lnTo>
                    <a:pt x="381965" y="481203"/>
                  </a:lnTo>
                  <a:lnTo>
                    <a:pt x="385572" y="482460"/>
                  </a:lnTo>
                  <a:lnTo>
                    <a:pt x="395998" y="482460"/>
                  </a:lnTo>
                  <a:lnTo>
                    <a:pt x="424573" y="452437"/>
                  </a:lnTo>
                  <a:lnTo>
                    <a:pt x="443420" y="406222"/>
                  </a:lnTo>
                  <a:lnTo>
                    <a:pt x="466547" y="349529"/>
                  </a:lnTo>
                  <a:lnTo>
                    <a:pt x="481279" y="335013"/>
                  </a:lnTo>
                  <a:lnTo>
                    <a:pt x="481279" y="330885"/>
                  </a:lnTo>
                  <a:close/>
                </a:path>
                <a:path w="1134745" h="482600">
                  <a:moveTo>
                    <a:pt x="691845" y="412140"/>
                  </a:moveTo>
                  <a:lnTo>
                    <a:pt x="680796" y="421068"/>
                  </a:lnTo>
                  <a:lnTo>
                    <a:pt x="678510" y="421068"/>
                  </a:lnTo>
                  <a:lnTo>
                    <a:pt x="674319" y="372186"/>
                  </a:lnTo>
                  <a:lnTo>
                    <a:pt x="674319" y="353021"/>
                  </a:lnTo>
                  <a:lnTo>
                    <a:pt x="673684" y="346468"/>
                  </a:lnTo>
                  <a:lnTo>
                    <a:pt x="672287" y="343268"/>
                  </a:lnTo>
                  <a:lnTo>
                    <a:pt x="670255" y="338366"/>
                  </a:lnTo>
                  <a:lnTo>
                    <a:pt x="666953" y="334759"/>
                  </a:lnTo>
                  <a:lnTo>
                    <a:pt x="666800" y="334683"/>
                  </a:lnTo>
                  <a:lnTo>
                    <a:pt x="662508" y="332397"/>
                  </a:lnTo>
                  <a:lnTo>
                    <a:pt x="656793" y="329399"/>
                  </a:lnTo>
                  <a:lnTo>
                    <a:pt x="649300" y="327875"/>
                  </a:lnTo>
                  <a:lnTo>
                    <a:pt x="640283" y="327875"/>
                  </a:lnTo>
                  <a:lnTo>
                    <a:pt x="602818" y="347141"/>
                  </a:lnTo>
                  <a:lnTo>
                    <a:pt x="602869" y="357073"/>
                  </a:lnTo>
                  <a:lnTo>
                    <a:pt x="603707" y="359537"/>
                  </a:lnTo>
                  <a:lnTo>
                    <a:pt x="607263" y="363397"/>
                  </a:lnTo>
                  <a:lnTo>
                    <a:pt x="609549" y="364375"/>
                  </a:lnTo>
                  <a:lnTo>
                    <a:pt x="615137" y="364375"/>
                  </a:lnTo>
                  <a:lnTo>
                    <a:pt x="617423" y="363435"/>
                  </a:lnTo>
                  <a:lnTo>
                    <a:pt x="619074" y="361581"/>
                  </a:lnTo>
                  <a:lnTo>
                    <a:pt x="620852" y="359714"/>
                  </a:lnTo>
                  <a:lnTo>
                    <a:pt x="621741" y="357073"/>
                  </a:lnTo>
                  <a:lnTo>
                    <a:pt x="621639" y="351155"/>
                  </a:lnTo>
                  <a:lnTo>
                    <a:pt x="621487" y="347179"/>
                  </a:lnTo>
                  <a:lnTo>
                    <a:pt x="621487" y="343903"/>
                  </a:lnTo>
                  <a:lnTo>
                    <a:pt x="622884" y="341007"/>
                  </a:lnTo>
                  <a:lnTo>
                    <a:pt x="625906" y="338366"/>
                  </a:lnTo>
                  <a:lnTo>
                    <a:pt x="628472" y="335940"/>
                  </a:lnTo>
                  <a:lnTo>
                    <a:pt x="632282" y="334683"/>
                  </a:lnTo>
                  <a:lnTo>
                    <a:pt x="643077" y="334683"/>
                  </a:lnTo>
                  <a:lnTo>
                    <a:pt x="647776" y="336575"/>
                  </a:lnTo>
                  <a:lnTo>
                    <a:pt x="651078" y="340372"/>
                  </a:lnTo>
                  <a:lnTo>
                    <a:pt x="654253" y="344170"/>
                  </a:lnTo>
                  <a:lnTo>
                    <a:pt x="655904" y="351155"/>
                  </a:lnTo>
                  <a:lnTo>
                    <a:pt x="655904" y="365379"/>
                  </a:lnTo>
                  <a:lnTo>
                    <a:pt x="655904" y="372186"/>
                  </a:lnTo>
                  <a:lnTo>
                    <a:pt x="655904" y="411137"/>
                  </a:lnTo>
                  <a:lnTo>
                    <a:pt x="646633" y="418579"/>
                  </a:lnTo>
                  <a:lnTo>
                    <a:pt x="639267" y="422300"/>
                  </a:lnTo>
                  <a:lnTo>
                    <a:pt x="629361" y="422300"/>
                  </a:lnTo>
                  <a:lnTo>
                    <a:pt x="625678" y="420535"/>
                  </a:lnTo>
                  <a:lnTo>
                    <a:pt x="619328" y="413461"/>
                  </a:lnTo>
                  <a:lnTo>
                    <a:pt x="617677" y="409016"/>
                  </a:lnTo>
                  <a:lnTo>
                    <a:pt x="617677" y="399415"/>
                  </a:lnTo>
                  <a:lnTo>
                    <a:pt x="618947" y="395516"/>
                  </a:lnTo>
                  <a:lnTo>
                    <a:pt x="624027" y="388366"/>
                  </a:lnTo>
                  <a:lnTo>
                    <a:pt x="628218" y="384949"/>
                  </a:lnTo>
                  <a:lnTo>
                    <a:pt x="634187" y="381673"/>
                  </a:lnTo>
                  <a:lnTo>
                    <a:pt x="637362" y="379806"/>
                  </a:lnTo>
                  <a:lnTo>
                    <a:pt x="644601" y="376643"/>
                  </a:lnTo>
                  <a:lnTo>
                    <a:pt x="655904" y="372186"/>
                  </a:lnTo>
                  <a:lnTo>
                    <a:pt x="655904" y="365379"/>
                  </a:lnTo>
                  <a:lnTo>
                    <a:pt x="618185" y="381673"/>
                  </a:lnTo>
                  <a:lnTo>
                    <a:pt x="602310" y="395960"/>
                  </a:lnTo>
                  <a:lnTo>
                    <a:pt x="600024" y="399605"/>
                  </a:lnTo>
                  <a:lnTo>
                    <a:pt x="599008" y="403923"/>
                  </a:lnTo>
                  <a:lnTo>
                    <a:pt x="599008" y="416788"/>
                  </a:lnTo>
                  <a:lnTo>
                    <a:pt x="601294" y="423151"/>
                  </a:lnTo>
                  <a:lnTo>
                    <a:pt x="610438" y="432828"/>
                  </a:lnTo>
                  <a:lnTo>
                    <a:pt x="616280" y="435254"/>
                  </a:lnTo>
                  <a:lnTo>
                    <a:pt x="627837" y="435254"/>
                  </a:lnTo>
                  <a:lnTo>
                    <a:pt x="632155" y="434314"/>
                  </a:lnTo>
                  <a:lnTo>
                    <a:pt x="638759" y="431190"/>
                  </a:lnTo>
                  <a:lnTo>
                    <a:pt x="645363" y="426504"/>
                  </a:lnTo>
                  <a:lnTo>
                    <a:pt x="650811" y="422300"/>
                  </a:lnTo>
                  <a:lnTo>
                    <a:pt x="655904" y="418388"/>
                  </a:lnTo>
                  <a:lnTo>
                    <a:pt x="655904" y="424497"/>
                  </a:lnTo>
                  <a:lnTo>
                    <a:pt x="657047" y="428815"/>
                  </a:lnTo>
                  <a:lnTo>
                    <a:pt x="661365" y="433870"/>
                  </a:lnTo>
                  <a:lnTo>
                    <a:pt x="664286" y="435140"/>
                  </a:lnTo>
                  <a:lnTo>
                    <a:pt x="667969" y="435140"/>
                  </a:lnTo>
                  <a:lnTo>
                    <a:pt x="673735" y="434098"/>
                  </a:lnTo>
                  <a:lnTo>
                    <a:pt x="679615" y="430961"/>
                  </a:lnTo>
                  <a:lnTo>
                    <a:pt x="685647" y="425716"/>
                  </a:lnTo>
                  <a:lnTo>
                    <a:pt x="689571" y="421068"/>
                  </a:lnTo>
                  <a:lnTo>
                    <a:pt x="691845" y="418388"/>
                  </a:lnTo>
                  <a:lnTo>
                    <a:pt x="691845" y="412140"/>
                  </a:lnTo>
                  <a:close/>
                </a:path>
                <a:path w="1134745" h="482600">
                  <a:moveTo>
                    <a:pt x="737311" y="282549"/>
                  </a:moveTo>
                  <a:lnTo>
                    <a:pt x="736295" y="279895"/>
                  </a:lnTo>
                  <a:lnTo>
                    <a:pt x="734009" y="277698"/>
                  </a:lnTo>
                  <a:lnTo>
                    <a:pt x="731850" y="275501"/>
                  </a:lnTo>
                  <a:lnTo>
                    <a:pt x="729183" y="274408"/>
                  </a:lnTo>
                  <a:lnTo>
                    <a:pt x="722833" y="274408"/>
                  </a:lnTo>
                  <a:lnTo>
                    <a:pt x="720166" y="275501"/>
                  </a:lnTo>
                  <a:lnTo>
                    <a:pt x="715848" y="279895"/>
                  </a:lnTo>
                  <a:lnTo>
                    <a:pt x="714705" y="282549"/>
                  </a:lnTo>
                  <a:lnTo>
                    <a:pt x="714705" y="288798"/>
                  </a:lnTo>
                  <a:lnTo>
                    <a:pt x="715848" y="291477"/>
                  </a:lnTo>
                  <a:lnTo>
                    <a:pt x="718007" y="293712"/>
                  </a:lnTo>
                  <a:lnTo>
                    <a:pt x="720293" y="295948"/>
                  </a:lnTo>
                  <a:lnTo>
                    <a:pt x="722960" y="297065"/>
                  </a:lnTo>
                  <a:lnTo>
                    <a:pt x="729183" y="297065"/>
                  </a:lnTo>
                  <a:lnTo>
                    <a:pt x="731850" y="295948"/>
                  </a:lnTo>
                  <a:lnTo>
                    <a:pt x="734009" y="293712"/>
                  </a:lnTo>
                  <a:lnTo>
                    <a:pt x="736295" y="291477"/>
                  </a:lnTo>
                  <a:lnTo>
                    <a:pt x="737311" y="288798"/>
                  </a:lnTo>
                  <a:lnTo>
                    <a:pt x="737311" y="282549"/>
                  </a:lnTo>
                  <a:close/>
                </a:path>
                <a:path w="1134745" h="482600">
                  <a:moveTo>
                    <a:pt x="750900" y="429107"/>
                  </a:moveTo>
                  <a:lnTo>
                    <a:pt x="746074" y="429107"/>
                  </a:lnTo>
                  <a:lnTo>
                    <a:pt x="742645" y="428586"/>
                  </a:lnTo>
                  <a:lnTo>
                    <a:pt x="735279" y="416420"/>
                  </a:lnTo>
                  <a:lnTo>
                    <a:pt x="735279" y="342709"/>
                  </a:lnTo>
                  <a:lnTo>
                    <a:pt x="735279" y="327875"/>
                  </a:lnTo>
                  <a:lnTo>
                    <a:pt x="730453" y="327875"/>
                  </a:lnTo>
                  <a:lnTo>
                    <a:pt x="699592" y="340372"/>
                  </a:lnTo>
                  <a:lnTo>
                    <a:pt x="701243" y="344385"/>
                  </a:lnTo>
                  <a:lnTo>
                    <a:pt x="704164" y="343268"/>
                  </a:lnTo>
                  <a:lnTo>
                    <a:pt x="706704" y="342709"/>
                  </a:lnTo>
                  <a:lnTo>
                    <a:pt x="710768" y="342709"/>
                  </a:lnTo>
                  <a:lnTo>
                    <a:pt x="712292" y="343179"/>
                  </a:lnTo>
                  <a:lnTo>
                    <a:pt x="713308" y="344106"/>
                  </a:lnTo>
                  <a:lnTo>
                    <a:pt x="714451" y="345046"/>
                  </a:lnTo>
                  <a:lnTo>
                    <a:pt x="715340" y="346697"/>
                  </a:lnTo>
                  <a:lnTo>
                    <a:pt x="715848" y="349072"/>
                  </a:lnTo>
                  <a:lnTo>
                    <a:pt x="716483" y="352348"/>
                  </a:lnTo>
                  <a:lnTo>
                    <a:pt x="716864" y="359537"/>
                  </a:lnTo>
                  <a:lnTo>
                    <a:pt x="716851" y="416420"/>
                  </a:lnTo>
                  <a:lnTo>
                    <a:pt x="706196" y="429107"/>
                  </a:lnTo>
                  <a:lnTo>
                    <a:pt x="701243" y="429107"/>
                  </a:lnTo>
                  <a:lnTo>
                    <a:pt x="701243" y="433133"/>
                  </a:lnTo>
                  <a:lnTo>
                    <a:pt x="750900" y="433133"/>
                  </a:lnTo>
                  <a:lnTo>
                    <a:pt x="750900" y="429107"/>
                  </a:lnTo>
                  <a:close/>
                </a:path>
                <a:path w="1134745" h="482600">
                  <a:moveTo>
                    <a:pt x="933780" y="429107"/>
                  </a:moveTo>
                  <a:lnTo>
                    <a:pt x="929208" y="429107"/>
                  </a:lnTo>
                  <a:lnTo>
                    <a:pt x="925906" y="428536"/>
                  </a:lnTo>
                  <a:lnTo>
                    <a:pt x="918235" y="356450"/>
                  </a:lnTo>
                  <a:lnTo>
                    <a:pt x="917524" y="350050"/>
                  </a:lnTo>
                  <a:lnTo>
                    <a:pt x="914158" y="341261"/>
                  </a:lnTo>
                  <a:lnTo>
                    <a:pt x="913460" y="339407"/>
                  </a:lnTo>
                  <a:lnTo>
                    <a:pt x="910158" y="334848"/>
                  </a:lnTo>
                  <a:lnTo>
                    <a:pt x="905840" y="332054"/>
                  </a:lnTo>
                  <a:lnTo>
                    <a:pt x="901649" y="329260"/>
                  </a:lnTo>
                  <a:lnTo>
                    <a:pt x="896823" y="327875"/>
                  </a:lnTo>
                  <a:lnTo>
                    <a:pt x="885901" y="327875"/>
                  </a:lnTo>
                  <a:lnTo>
                    <a:pt x="880440" y="329260"/>
                  </a:lnTo>
                  <a:lnTo>
                    <a:pt x="855675" y="349631"/>
                  </a:lnTo>
                  <a:lnTo>
                    <a:pt x="854138" y="342569"/>
                  </a:lnTo>
                  <a:lnTo>
                    <a:pt x="853224" y="340931"/>
                  </a:lnTo>
                  <a:lnTo>
                    <a:pt x="851103" y="337172"/>
                  </a:lnTo>
                  <a:lnTo>
                    <a:pt x="846404" y="333451"/>
                  </a:lnTo>
                  <a:lnTo>
                    <a:pt x="841819" y="329730"/>
                  </a:lnTo>
                  <a:lnTo>
                    <a:pt x="836371" y="327875"/>
                  </a:lnTo>
                  <a:lnTo>
                    <a:pt x="826084" y="327875"/>
                  </a:lnTo>
                  <a:lnTo>
                    <a:pt x="822274" y="328650"/>
                  </a:lnTo>
                  <a:lnTo>
                    <a:pt x="818464" y="330212"/>
                  </a:lnTo>
                  <a:lnTo>
                    <a:pt x="814527" y="331774"/>
                  </a:lnTo>
                  <a:lnTo>
                    <a:pt x="810971" y="333971"/>
                  </a:lnTo>
                  <a:lnTo>
                    <a:pt x="807669" y="336804"/>
                  </a:lnTo>
                  <a:lnTo>
                    <a:pt x="806272" y="337921"/>
                  </a:lnTo>
                  <a:lnTo>
                    <a:pt x="801763" y="342252"/>
                  </a:lnTo>
                  <a:lnTo>
                    <a:pt x="794461" y="349631"/>
                  </a:lnTo>
                  <a:lnTo>
                    <a:pt x="794461" y="342709"/>
                  </a:lnTo>
                  <a:lnTo>
                    <a:pt x="794461" y="327875"/>
                  </a:lnTo>
                  <a:lnTo>
                    <a:pt x="789635" y="327875"/>
                  </a:lnTo>
                  <a:lnTo>
                    <a:pt x="758774" y="340372"/>
                  </a:lnTo>
                  <a:lnTo>
                    <a:pt x="760552" y="344385"/>
                  </a:lnTo>
                  <a:lnTo>
                    <a:pt x="763346" y="343268"/>
                  </a:lnTo>
                  <a:lnTo>
                    <a:pt x="765886" y="342709"/>
                  </a:lnTo>
                  <a:lnTo>
                    <a:pt x="769950" y="342709"/>
                  </a:lnTo>
                  <a:lnTo>
                    <a:pt x="771474" y="343179"/>
                  </a:lnTo>
                  <a:lnTo>
                    <a:pt x="775957" y="417017"/>
                  </a:lnTo>
                  <a:lnTo>
                    <a:pt x="775538" y="420611"/>
                  </a:lnTo>
                  <a:lnTo>
                    <a:pt x="774128" y="423748"/>
                  </a:lnTo>
                  <a:lnTo>
                    <a:pt x="773633" y="424992"/>
                  </a:lnTo>
                  <a:lnTo>
                    <a:pt x="772236" y="426593"/>
                  </a:lnTo>
                  <a:lnTo>
                    <a:pt x="768426" y="428612"/>
                  </a:lnTo>
                  <a:lnTo>
                    <a:pt x="765251" y="429107"/>
                  </a:lnTo>
                  <a:lnTo>
                    <a:pt x="760552" y="429107"/>
                  </a:lnTo>
                  <a:lnTo>
                    <a:pt x="760552" y="433133"/>
                  </a:lnTo>
                  <a:lnTo>
                    <a:pt x="811098" y="433133"/>
                  </a:lnTo>
                  <a:lnTo>
                    <a:pt x="811098" y="429107"/>
                  </a:lnTo>
                  <a:lnTo>
                    <a:pt x="805510" y="429107"/>
                  </a:lnTo>
                  <a:lnTo>
                    <a:pt x="801827" y="428612"/>
                  </a:lnTo>
                  <a:lnTo>
                    <a:pt x="799922" y="427609"/>
                  </a:lnTo>
                  <a:lnTo>
                    <a:pt x="798144" y="426593"/>
                  </a:lnTo>
                  <a:lnTo>
                    <a:pt x="796747" y="425094"/>
                  </a:lnTo>
                  <a:lnTo>
                    <a:pt x="795858" y="423087"/>
                  </a:lnTo>
                  <a:lnTo>
                    <a:pt x="794842" y="421068"/>
                  </a:lnTo>
                  <a:lnTo>
                    <a:pt x="794486" y="417017"/>
                  </a:lnTo>
                  <a:lnTo>
                    <a:pt x="794461" y="355219"/>
                  </a:lnTo>
                  <a:lnTo>
                    <a:pt x="797763" y="351129"/>
                  </a:lnTo>
                  <a:lnTo>
                    <a:pt x="799719" y="349631"/>
                  </a:lnTo>
                  <a:lnTo>
                    <a:pt x="802589" y="347446"/>
                  </a:lnTo>
                  <a:lnTo>
                    <a:pt x="812622" y="342011"/>
                  </a:lnTo>
                  <a:lnTo>
                    <a:pt x="816686" y="340931"/>
                  </a:lnTo>
                  <a:lnTo>
                    <a:pt x="826592" y="340931"/>
                  </a:lnTo>
                  <a:lnTo>
                    <a:pt x="831164" y="343306"/>
                  </a:lnTo>
                  <a:lnTo>
                    <a:pt x="834339" y="348068"/>
                  </a:lnTo>
                  <a:lnTo>
                    <a:pt x="836879" y="351713"/>
                  </a:lnTo>
                  <a:lnTo>
                    <a:pt x="838022" y="357708"/>
                  </a:lnTo>
                  <a:lnTo>
                    <a:pt x="838009" y="416344"/>
                  </a:lnTo>
                  <a:lnTo>
                    <a:pt x="837882" y="419811"/>
                  </a:lnTo>
                  <a:lnTo>
                    <a:pt x="836739" y="423748"/>
                  </a:lnTo>
                  <a:lnTo>
                    <a:pt x="835228" y="425767"/>
                  </a:lnTo>
                  <a:lnTo>
                    <a:pt x="833069" y="427101"/>
                  </a:lnTo>
                  <a:lnTo>
                    <a:pt x="831037" y="428434"/>
                  </a:lnTo>
                  <a:lnTo>
                    <a:pt x="827100" y="429107"/>
                  </a:lnTo>
                  <a:lnTo>
                    <a:pt x="821512" y="429107"/>
                  </a:lnTo>
                  <a:lnTo>
                    <a:pt x="821512" y="433133"/>
                  </a:lnTo>
                  <a:lnTo>
                    <a:pt x="873074" y="433133"/>
                  </a:lnTo>
                  <a:lnTo>
                    <a:pt x="873074" y="429107"/>
                  </a:lnTo>
                  <a:lnTo>
                    <a:pt x="867867" y="429107"/>
                  </a:lnTo>
                  <a:lnTo>
                    <a:pt x="864184" y="428536"/>
                  </a:lnTo>
                  <a:lnTo>
                    <a:pt x="859866" y="426224"/>
                  </a:lnTo>
                  <a:lnTo>
                    <a:pt x="858469" y="424789"/>
                  </a:lnTo>
                  <a:lnTo>
                    <a:pt x="856932" y="421373"/>
                  </a:lnTo>
                  <a:lnTo>
                    <a:pt x="856437" y="417017"/>
                  </a:lnTo>
                  <a:lnTo>
                    <a:pt x="856437" y="355219"/>
                  </a:lnTo>
                  <a:lnTo>
                    <a:pt x="862139" y="349859"/>
                  </a:lnTo>
                  <a:lnTo>
                    <a:pt x="862444" y="349631"/>
                  </a:lnTo>
                  <a:lnTo>
                    <a:pt x="866978" y="346189"/>
                  </a:lnTo>
                  <a:lnTo>
                    <a:pt x="871016" y="344170"/>
                  </a:lnTo>
                  <a:lnTo>
                    <a:pt x="874979" y="342252"/>
                  </a:lnTo>
                  <a:lnTo>
                    <a:pt x="878916" y="341261"/>
                  </a:lnTo>
                  <a:lnTo>
                    <a:pt x="889203" y="341261"/>
                  </a:lnTo>
                  <a:lnTo>
                    <a:pt x="899795" y="417017"/>
                  </a:lnTo>
                  <a:lnTo>
                    <a:pt x="899617" y="419582"/>
                  </a:lnTo>
                  <a:lnTo>
                    <a:pt x="889838" y="429107"/>
                  </a:lnTo>
                  <a:lnTo>
                    <a:pt x="883234" y="429107"/>
                  </a:lnTo>
                  <a:lnTo>
                    <a:pt x="883234" y="433133"/>
                  </a:lnTo>
                  <a:lnTo>
                    <a:pt x="933780" y="433133"/>
                  </a:lnTo>
                  <a:lnTo>
                    <a:pt x="933780" y="429107"/>
                  </a:lnTo>
                  <a:close/>
                </a:path>
                <a:path w="1134745" h="482600">
                  <a:moveTo>
                    <a:pt x="1014679" y="414528"/>
                  </a:moveTo>
                  <a:lnTo>
                    <a:pt x="991946" y="376085"/>
                  </a:lnTo>
                  <a:lnTo>
                    <a:pt x="968578" y="364744"/>
                  </a:lnTo>
                  <a:lnTo>
                    <a:pt x="963879" y="361505"/>
                  </a:lnTo>
                  <a:lnTo>
                    <a:pt x="961593" y="358457"/>
                  </a:lnTo>
                  <a:lnTo>
                    <a:pt x="959180" y="355473"/>
                  </a:lnTo>
                  <a:lnTo>
                    <a:pt x="958037" y="351904"/>
                  </a:lnTo>
                  <a:lnTo>
                    <a:pt x="958075" y="344309"/>
                  </a:lnTo>
                  <a:lnTo>
                    <a:pt x="959688" y="341337"/>
                  </a:lnTo>
                  <a:lnTo>
                    <a:pt x="966038" y="335826"/>
                  </a:lnTo>
                  <a:lnTo>
                    <a:pt x="970229" y="334454"/>
                  </a:lnTo>
                  <a:lnTo>
                    <a:pt x="982294" y="334454"/>
                  </a:lnTo>
                  <a:lnTo>
                    <a:pt x="988009" y="336423"/>
                  </a:lnTo>
                  <a:lnTo>
                    <a:pt x="992327" y="340372"/>
                  </a:lnTo>
                  <a:lnTo>
                    <a:pt x="996772" y="344309"/>
                  </a:lnTo>
                  <a:lnTo>
                    <a:pt x="1000455" y="351751"/>
                  </a:lnTo>
                  <a:lnTo>
                    <a:pt x="1003249" y="362699"/>
                  </a:lnTo>
                  <a:lnTo>
                    <a:pt x="1006932" y="362699"/>
                  </a:lnTo>
                  <a:lnTo>
                    <a:pt x="1006932" y="334454"/>
                  </a:lnTo>
                  <a:lnTo>
                    <a:pt x="1006932" y="332105"/>
                  </a:lnTo>
                  <a:lnTo>
                    <a:pt x="1006932" y="327875"/>
                  </a:lnTo>
                  <a:lnTo>
                    <a:pt x="1003249" y="327875"/>
                  </a:lnTo>
                  <a:lnTo>
                    <a:pt x="999312" y="332105"/>
                  </a:lnTo>
                  <a:lnTo>
                    <a:pt x="996899" y="332105"/>
                  </a:lnTo>
                  <a:lnTo>
                    <a:pt x="994359" y="331558"/>
                  </a:lnTo>
                  <a:lnTo>
                    <a:pt x="984834" y="328726"/>
                  </a:lnTo>
                  <a:lnTo>
                    <a:pt x="979881" y="327875"/>
                  </a:lnTo>
                  <a:lnTo>
                    <a:pt x="966800" y="327875"/>
                  </a:lnTo>
                  <a:lnTo>
                    <a:pt x="959307" y="330695"/>
                  </a:lnTo>
                  <a:lnTo>
                    <a:pt x="953503" y="336423"/>
                  </a:lnTo>
                  <a:lnTo>
                    <a:pt x="947750" y="342011"/>
                  </a:lnTo>
                  <a:lnTo>
                    <a:pt x="944829" y="349046"/>
                  </a:lnTo>
                  <a:lnTo>
                    <a:pt x="944829" y="363918"/>
                  </a:lnTo>
                  <a:lnTo>
                    <a:pt x="981913" y="393395"/>
                  </a:lnTo>
                  <a:lnTo>
                    <a:pt x="989152" y="397814"/>
                  </a:lnTo>
                  <a:lnTo>
                    <a:pt x="996264" y="404812"/>
                  </a:lnTo>
                  <a:lnTo>
                    <a:pt x="998169" y="409130"/>
                  </a:lnTo>
                  <a:lnTo>
                    <a:pt x="998169" y="418503"/>
                  </a:lnTo>
                  <a:lnTo>
                    <a:pt x="996518" y="422135"/>
                  </a:lnTo>
                  <a:lnTo>
                    <a:pt x="993216" y="425145"/>
                  </a:lnTo>
                  <a:lnTo>
                    <a:pt x="990041" y="428155"/>
                  </a:lnTo>
                  <a:lnTo>
                    <a:pt x="985850" y="429666"/>
                  </a:lnTo>
                  <a:lnTo>
                    <a:pt x="973404" y="429666"/>
                  </a:lnTo>
                  <a:lnTo>
                    <a:pt x="949020" y="398195"/>
                  </a:lnTo>
                  <a:lnTo>
                    <a:pt x="945337" y="398195"/>
                  </a:lnTo>
                  <a:lnTo>
                    <a:pt x="945337" y="434695"/>
                  </a:lnTo>
                  <a:lnTo>
                    <a:pt x="949020" y="434695"/>
                  </a:lnTo>
                  <a:lnTo>
                    <a:pt x="950036" y="432752"/>
                  </a:lnTo>
                  <a:lnTo>
                    <a:pt x="951306" y="431787"/>
                  </a:lnTo>
                  <a:lnTo>
                    <a:pt x="954608" y="431787"/>
                  </a:lnTo>
                  <a:lnTo>
                    <a:pt x="956640" y="432155"/>
                  </a:lnTo>
                  <a:lnTo>
                    <a:pt x="959053" y="432904"/>
                  </a:lnTo>
                  <a:lnTo>
                    <a:pt x="967054" y="435140"/>
                  </a:lnTo>
                  <a:lnTo>
                    <a:pt x="974293" y="436257"/>
                  </a:lnTo>
                  <a:lnTo>
                    <a:pt x="989152" y="436257"/>
                  </a:lnTo>
                  <a:lnTo>
                    <a:pt x="997026" y="433412"/>
                  </a:lnTo>
                  <a:lnTo>
                    <a:pt x="999045" y="431787"/>
                  </a:lnTo>
                  <a:lnTo>
                    <a:pt x="1001687" y="429666"/>
                  </a:lnTo>
                  <a:lnTo>
                    <a:pt x="1004138" y="427710"/>
                  </a:lnTo>
                  <a:lnTo>
                    <a:pt x="1011123" y="422021"/>
                  </a:lnTo>
                  <a:lnTo>
                    <a:pt x="1014679" y="414528"/>
                  </a:lnTo>
                  <a:close/>
                </a:path>
                <a:path w="1134745" h="482600">
                  <a:moveTo>
                    <a:pt x="1134694" y="8966"/>
                  </a:moveTo>
                  <a:lnTo>
                    <a:pt x="1133551" y="6045"/>
                  </a:lnTo>
                  <a:lnTo>
                    <a:pt x="1128725" y="1206"/>
                  </a:lnTo>
                  <a:lnTo>
                    <a:pt x="1125804" y="0"/>
                  </a:lnTo>
                  <a:lnTo>
                    <a:pt x="1122375" y="0"/>
                  </a:lnTo>
                  <a:lnTo>
                    <a:pt x="1118946" y="0"/>
                  </a:lnTo>
                  <a:lnTo>
                    <a:pt x="1116025" y="1181"/>
                  </a:lnTo>
                  <a:lnTo>
                    <a:pt x="1113612" y="3568"/>
                  </a:lnTo>
                  <a:lnTo>
                    <a:pt x="1111072" y="5943"/>
                  </a:lnTo>
                  <a:lnTo>
                    <a:pt x="1109929" y="8890"/>
                  </a:lnTo>
                  <a:lnTo>
                    <a:pt x="1109929" y="15811"/>
                  </a:lnTo>
                  <a:lnTo>
                    <a:pt x="1111072" y="18732"/>
                  </a:lnTo>
                  <a:lnTo>
                    <a:pt x="1113612" y="21145"/>
                  </a:lnTo>
                  <a:lnTo>
                    <a:pt x="1116025" y="23558"/>
                  </a:lnTo>
                  <a:lnTo>
                    <a:pt x="1118946" y="24777"/>
                  </a:lnTo>
                  <a:lnTo>
                    <a:pt x="1125677" y="24777"/>
                  </a:lnTo>
                  <a:lnTo>
                    <a:pt x="1128598" y="23558"/>
                  </a:lnTo>
                  <a:lnTo>
                    <a:pt x="1131011" y="21145"/>
                  </a:lnTo>
                  <a:lnTo>
                    <a:pt x="1133551" y="18732"/>
                  </a:lnTo>
                  <a:lnTo>
                    <a:pt x="1134694" y="15811"/>
                  </a:lnTo>
                  <a:lnTo>
                    <a:pt x="1134694" y="896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1636" y="6111112"/>
              <a:ext cx="168148" cy="13897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8378" y="421004"/>
            <a:ext cx="24549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80">
                <a:latin typeface="Georgia"/>
                <a:cs typeface="Georgia"/>
              </a:rPr>
              <a:t>Findings 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029" y="147510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4"/>
                </a:lnTo>
                <a:lnTo>
                  <a:pt x="2768" y="13843"/>
                </a:lnTo>
                <a:lnTo>
                  <a:pt x="0" y="20447"/>
                </a:lnTo>
                <a:lnTo>
                  <a:pt x="0" y="28321"/>
                </a:lnTo>
                <a:lnTo>
                  <a:pt x="0" y="36068"/>
                </a:lnTo>
                <a:lnTo>
                  <a:pt x="2768" y="42799"/>
                </a:lnTo>
                <a:lnTo>
                  <a:pt x="13855" y="53848"/>
                </a:lnTo>
                <a:lnTo>
                  <a:pt x="20497" y="56642"/>
                </a:lnTo>
                <a:lnTo>
                  <a:pt x="36055" y="56642"/>
                </a:lnTo>
                <a:lnTo>
                  <a:pt x="42735" y="53848"/>
                </a:lnTo>
                <a:lnTo>
                  <a:pt x="53822" y="42799"/>
                </a:lnTo>
                <a:lnTo>
                  <a:pt x="56591" y="36068"/>
                </a:lnTo>
                <a:lnTo>
                  <a:pt x="56591" y="20447"/>
                </a:lnTo>
                <a:lnTo>
                  <a:pt x="53822" y="13843"/>
                </a:lnTo>
                <a:lnTo>
                  <a:pt x="42735" y="2794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7562" y="1424813"/>
            <a:ext cx="10570174" cy="2080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1697" y="1726564"/>
            <a:ext cx="9138526" cy="20802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63029" y="23895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4"/>
                </a:lnTo>
                <a:lnTo>
                  <a:pt x="2768" y="13843"/>
                </a:lnTo>
                <a:lnTo>
                  <a:pt x="0" y="20447"/>
                </a:lnTo>
                <a:lnTo>
                  <a:pt x="0" y="28321"/>
                </a:lnTo>
                <a:lnTo>
                  <a:pt x="0" y="36068"/>
                </a:lnTo>
                <a:lnTo>
                  <a:pt x="2768" y="42799"/>
                </a:lnTo>
                <a:lnTo>
                  <a:pt x="13855" y="53848"/>
                </a:lnTo>
                <a:lnTo>
                  <a:pt x="20497" y="56642"/>
                </a:lnTo>
                <a:lnTo>
                  <a:pt x="36055" y="56642"/>
                </a:lnTo>
                <a:lnTo>
                  <a:pt x="42735" y="53848"/>
                </a:lnTo>
                <a:lnTo>
                  <a:pt x="53822" y="42799"/>
                </a:lnTo>
                <a:lnTo>
                  <a:pt x="56591" y="36068"/>
                </a:lnTo>
                <a:lnTo>
                  <a:pt x="56591" y="20447"/>
                </a:lnTo>
                <a:lnTo>
                  <a:pt x="53822" y="13843"/>
                </a:lnTo>
                <a:lnTo>
                  <a:pt x="42735" y="2794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6383" y="2339213"/>
            <a:ext cx="779526" cy="2080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6522" y="2392679"/>
            <a:ext cx="92836" cy="10731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800986" y="2339213"/>
            <a:ext cx="481330" cy="208279"/>
          </a:xfrm>
          <a:custGeom>
            <a:avLst/>
            <a:gdLst/>
            <a:ahLst/>
            <a:cxnLst/>
            <a:rect l="l" t="t" r="r" b="b"/>
            <a:pathLst>
              <a:path w="481330" h="208280">
                <a:moveTo>
                  <a:pt x="54251" y="157352"/>
                </a:moveTo>
                <a:lnTo>
                  <a:pt x="9779" y="157352"/>
                </a:lnTo>
                <a:lnTo>
                  <a:pt x="11811" y="157734"/>
                </a:lnTo>
                <a:lnTo>
                  <a:pt x="14224" y="158496"/>
                </a:lnTo>
                <a:lnTo>
                  <a:pt x="22225" y="160654"/>
                </a:lnTo>
                <a:lnTo>
                  <a:pt x="29463" y="161798"/>
                </a:lnTo>
                <a:lnTo>
                  <a:pt x="44323" y="161798"/>
                </a:lnTo>
                <a:lnTo>
                  <a:pt x="52196" y="159003"/>
                </a:lnTo>
                <a:lnTo>
                  <a:pt x="54251" y="157352"/>
                </a:lnTo>
                <a:close/>
              </a:path>
              <a:path w="481330" h="208280">
                <a:moveTo>
                  <a:pt x="4190" y="123825"/>
                </a:moveTo>
                <a:lnTo>
                  <a:pt x="507" y="123825"/>
                </a:lnTo>
                <a:lnTo>
                  <a:pt x="507" y="160274"/>
                </a:lnTo>
                <a:lnTo>
                  <a:pt x="4190" y="160274"/>
                </a:lnTo>
                <a:lnTo>
                  <a:pt x="5206" y="158369"/>
                </a:lnTo>
                <a:lnTo>
                  <a:pt x="6476" y="157352"/>
                </a:lnTo>
                <a:lnTo>
                  <a:pt x="54251" y="157352"/>
                </a:lnTo>
                <a:lnTo>
                  <a:pt x="56938" y="155194"/>
                </a:lnTo>
                <a:lnTo>
                  <a:pt x="28575" y="155194"/>
                </a:lnTo>
                <a:lnTo>
                  <a:pt x="21970" y="152653"/>
                </a:lnTo>
                <a:lnTo>
                  <a:pt x="16129" y="147320"/>
                </a:lnTo>
                <a:lnTo>
                  <a:pt x="12084" y="142863"/>
                </a:lnTo>
                <a:lnTo>
                  <a:pt x="8731" y="137477"/>
                </a:lnTo>
                <a:lnTo>
                  <a:pt x="6092" y="131139"/>
                </a:lnTo>
                <a:lnTo>
                  <a:pt x="4190" y="123825"/>
                </a:lnTo>
                <a:close/>
              </a:path>
              <a:path w="481330" h="208280">
                <a:moveTo>
                  <a:pt x="35051" y="53466"/>
                </a:moveTo>
                <a:lnTo>
                  <a:pt x="21970" y="53466"/>
                </a:lnTo>
                <a:lnTo>
                  <a:pt x="14477" y="56261"/>
                </a:lnTo>
                <a:lnTo>
                  <a:pt x="8762" y="61975"/>
                </a:lnTo>
                <a:lnTo>
                  <a:pt x="2920" y="67563"/>
                </a:lnTo>
                <a:lnTo>
                  <a:pt x="0" y="74675"/>
                </a:lnTo>
                <a:lnTo>
                  <a:pt x="0" y="89535"/>
                </a:lnTo>
                <a:lnTo>
                  <a:pt x="37083" y="118999"/>
                </a:lnTo>
                <a:lnTo>
                  <a:pt x="44323" y="123444"/>
                </a:lnTo>
                <a:lnTo>
                  <a:pt x="47879" y="126873"/>
                </a:lnTo>
                <a:lnTo>
                  <a:pt x="51435" y="130428"/>
                </a:lnTo>
                <a:lnTo>
                  <a:pt x="53339" y="134747"/>
                </a:lnTo>
                <a:lnTo>
                  <a:pt x="53339" y="144145"/>
                </a:lnTo>
                <a:lnTo>
                  <a:pt x="51688" y="147700"/>
                </a:lnTo>
                <a:lnTo>
                  <a:pt x="48387" y="150749"/>
                </a:lnTo>
                <a:lnTo>
                  <a:pt x="45212" y="153797"/>
                </a:lnTo>
                <a:lnTo>
                  <a:pt x="41020" y="155194"/>
                </a:lnTo>
                <a:lnTo>
                  <a:pt x="56938" y="155194"/>
                </a:lnTo>
                <a:lnTo>
                  <a:pt x="59308" y="153288"/>
                </a:lnTo>
                <a:lnTo>
                  <a:pt x="66293" y="147574"/>
                </a:lnTo>
                <a:lnTo>
                  <a:pt x="69850" y="140081"/>
                </a:lnTo>
                <a:lnTo>
                  <a:pt x="69786" y="130428"/>
                </a:lnTo>
                <a:lnTo>
                  <a:pt x="30861" y="93725"/>
                </a:lnTo>
                <a:lnTo>
                  <a:pt x="23749" y="90297"/>
                </a:lnTo>
                <a:lnTo>
                  <a:pt x="19050" y="87122"/>
                </a:lnTo>
                <a:lnTo>
                  <a:pt x="16763" y="84074"/>
                </a:lnTo>
                <a:lnTo>
                  <a:pt x="14350" y="81025"/>
                </a:lnTo>
                <a:lnTo>
                  <a:pt x="13207" y="77470"/>
                </a:lnTo>
                <a:lnTo>
                  <a:pt x="25400" y="60071"/>
                </a:lnTo>
                <a:lnTo>
                  <a:pt x="62102" y="60071"/>
                </a:lnTo>
                <a:lnTo>
                  <a:pt x="62102" y="57658"/>
                </a:lnTo>
                <a:lnTo>
                  <a:pt x="52069" y="57658"/>
                </a:lnTo>
                <a:lnTo>
                  <a:pt x="49530" y="57150"/>
                </a:lnTo>
                <a:lnTo>
                  <a:pt x="45719" y="56007"/>
                </a:lnTo>
                <a:lnTo>
                  <a:pt x="40005" y="54356"/>
                </a:lnTo>
                <a:lnTo>
                  <a:pt x="35051" y="53466"/>
                </a:lnTo>
                <a:close/>
              </a:path>
              <a:path w="481330" h="208280">
                <a:moveTo>
                  <a:pt x="62102" y="60071"/>
                </a:moveTo>
                <a:lnTo>
                  <a:pt x="37464" y="60071"/>
                </a:lnTo>
                <a:lnTo>
                  <a:pt x="43180" y="61975"/>
                </a:lnTo>
                <a:lnTo>
                  <a:pt x="47498" y="65912"/>
                </a:lnTo>
                <a:lnTo>
                  <a:pt x="51943" y="69850"/>
                </a:lnTo>
                <a:lnTo>
                  <a:pt x="55625" y="77342"/>
                </a:lnTo>
                <a:lnTo>
                  <a:pt x="58419" y="88264"/>
                </a:lnTo>
                <a:lnTo>
                  <a:pt x="62102" y="88264"/>
                </a:lnTo>
                <a:lnTo>
                  <a:pt x="62102" y="60071"/>
                </a:lnTo>
                <a:close/>
              </a:path>
              <a:path w="481330" h="208280">
                <a:moveTo>
                  <a:pt x="62102" y="53466"/>
                </a:moveTo>
                <a:lnTo>
                  <a:pt x="58419" y="53466"/>
                </a:lnTo>
                <a:lnTo>
                  <a:pt x="57531" y="55245"/>
                </a:lnTo>
                <a:lnTo>
                  <a:pt x="56768" y="56387"/>
                </a:lnTo>
                <a:lnTo>
                  <a:pt x="56133" y="56896"/>
                </a:lnTo>
                <a:lnTo>
                  <a:pt x="55371" y="57403"/>
                </a:lnTo>
                <a:lnTo>
                  <a:pt x="54482" y="57658"/>
                </a:lnTo>
                <a:lnTo>
                  <a:pt x="62102" y="57658"/>
                </a:lnTo>
                <a:lnTo>
                  <a:pt x="62102" y="53466"/>
                </a:lnTo>
                <a:close/>
              </a:path>
              <a:path w="481330" h="208280">
                <a:moveTo>
                  <a:pt x="114173" y="64262"/>
                </a:moveTo>
                <a:lnTo>
                  <a:pt x="95757" y="64262"/>
                </a:lnTo>
                <a:lnTo>
                  <a:pt x="95884" y="141350"/>
                </a:lnTo>
                <a:lnTo>
                  <a:pt x="111887" y="160400"/>
                </a:lnTo>
                <a:lnTo>
                  <a:pt x="120395" y="160400"/>
                </a:lnTo>
                <a:lnTo>
                  <a:pt x="125349" y="158496"/>
                </a:lnTo>
                <a:lnTo>
                  <a:pt x="130048" y="154812"/>
                </a:lnTo>
                <a:lnTo>
                  <a:pt x="134874" y="151129"/>
                </a:lnTo>
                <a:lnTo>
                  <a:pt x="137357" y="147447"/>
                </a:lnTo>
                <a:lnTo>
                  <a:pt x="121285" y="147447"/>
                </a:lnTo>
                <a:lnTo>
                  <a:pt x="118871" y="146303"/>
                </a:lnTo>
                <a:lnTo>
                  <a:pt x="116967" y="144017"/>
                </a:lnTo>
                <a:lnTo>
                  <a:pt x="115062" y="141604"/>
                </a:lnTo>
                <a:lnTo>
                  <a:pt x="114173" y="137160"/>
                </a:lnTo>
                <a:lnTo>
                  <a:pt x="114173" y="64262"/>
                </a:lnTo>
                <a:close/>
              </a:path>
              <a:path w="481330" h="208280">
                <a:moveTo>
                  <a:pt x="141096" y="138429"/>
                </a:moveTo>
                <a:lnTo>
                  <a:pt x="136779" y="138429"/>
                </a:lnTo>
                <a:lnTo>
                  <a:pt x="135508" y="141350"/>
                </a:lnTo>
                <a:lnTo>
                  <a:pt x="133731" y="143637"/>
                </a:lnTo>
                <a:lnTo>
                  <a:pt x="129158" y="146685"/>
                </a:lnTo>
                <a:lnTo>
                  <a:pt x="126745" y="147447"/>
                </a:lnTo>
                <a:lnTo>
                  <a:pt x="137357" y="147447"/>
                </a:lnTo>
                <a:lnTo>
                  <a:pt x="138556" y="145669"/>
                </a:lnTo>
                <a:lnTo>
                  <a:pt x="141096" y="138429"/>
                </a:lnTo>
                <a:close/>
              </a:path>
              <a:path w="481330" h="208280">
                <a:moveTo>
                  <a:pt x="114173" y="22860"/>
                </a:moveTo>
                <a:lnTo>
                  <a:pt x="110617" y="22860"/>
                </a:lnTo>
                <a:lnTo>
                  <a:pt x="107568" y="30352"/>
                </a:lnTo>
                <a:lnTo>
                  <a:pt x="105282" y="35560"/>
                </a:lnTo>
                <a:lnTo>
                  <a:pt x="103505" y="38353"/>
                </a:lnTo>
                <a:lnTo>
                  <a:pt x="100202" y="43687"/>
                </a:lnTo>
                <a:lnTo>
                  <a:pt x="96393" y="48387"/>
                </a:lnTo>
                <a:lnTo>
                  <a:pt x="92075" y="52324"/>
                </a:lnTo>
                <a:lnTo>
                  <a:pt x="87756" y="56134"/>
                </a:lnTo>
                <a:lnTo>
                  <a:pt x="83565" y="58927"/>
                </a:lnTo>
                <a:lnTo>
                  <a:pt x="79501" y="60578"/>
                </a:lnTo>
                <a:lnTo>
                  <a:pt x="79501" y="64262"/>
                </a:lnTo>
                <a:lnTo>
                  <a:pt x="138049" y="64262"/>
                </a:lnTo>
                <a:lnTo>
                  <a:pt x="138049" y="56514"/>
                </a:lnTo>
                <a:lnTo>
                  <a:pt x="114173" y="56514"/>
                </a:lnTo>
                <a:lnTo>
                  <a:pt x="114173" y="22860"/>
                </a:lnTo>
                <a:close/>
              </a:path>
              <a:path w="481330" h="208280">
                <a:moveTo>
                  <a:pt x="177292" y="56514"/>
                </a:moveTo>
                <a:lnTo>
                  <a:pt x="141477" y="56514"/>
                </a:lnTo>
                <a:lnTo>
                  <a:pt x="141477" y="60578"/>
                </a:lnTo>
                <a:lnTo>
                  <a:pt x="146812" y="60578"/>
                </a:lnTo>
                <a:lnTo>
                  <a:pt x="150621" y="60960"/>
                </a:lnTo>
                <a:lnTo>
                  <a:pt x="154686" y="62991"/>
                </a:lnTo>
                <a:lnTo>
                  <a:pt x="156210" y="64388"/>
                </a:lnTo>
                <a:lnTo>
                  <a:pt x="158242" y="68199"/>
                </a:lnTo>
                <a:lnTo>
                  <a:pt x="158750" y="71500"/>
                </a:lnTo>
                <a:lnTo>
                  <a:pt x="158750" y="131572"/>
                </a:lnTo>
                <a:lnTo>
                  <a:pt x="159638" y="138937"/>
                </a:lnTo>
                <a:lnTo>
                  <a:pt x="162940" y="149351"/>
                </a:lnTo>
                <a:lnTo>
                  <a:pt x="165862" y="153542"/>
                </a:lnTo>
                <a:lnTo>
                  <a:pt x="174244" y="160147"/>
                </a:lnTo>
                <a:lnTo>
                  <a:pt x="179196" y="161798"/>
                </a:lnTo>
                <a:lnTo>
                  <a:pt x="190119" y="161798"/>
                </a:lnTo>
                <a:lnTo>
                  <a:pt x="211948" y="148082"/>
                </a:lnTo>
                <a:lnTo>
                  <a:pt x="189611" y="148082"/>
                </a:lnTo>
                <a:lnTo>
                  <a:pt x="185674" y="146558"/>
                </a:lnTo>
                <a:lnTo>
                  <a:pt x="182371" y="143637"/>
                </a:lnTo>
                <a:lnTo>
                  <a:pt x="178943" y="140715"/>
                </a:lnTo>
                <a:lnTo>
                  <a:pt x="177292" y="134365"/>
                </a:lnTo>
                <a:lnTo>
                  <a:pt x="177292" y="56514"/>
                </a:lnTo>
                <a:close/>
              </a:path>
              <a:path w="481330" h="208280">
                <a:moveTo>
                  <a:pt x="238917" y="140208"/>
                </a:moveTo>
                <a:lnTo>
                  <a:pt x="219582" y="140208"/>
                </a:lnTo>
                <a:lnTo>
                  <a:pt x="219582" y="161798"/>
                </a:lnTo>
                <a:lnTo>
                  <a:pt x="224662" y="161798"/>
                </a:lnTo>
                <a:lnTo>
                  <a:pt x="255269" y="149225"/>
                </a:lnTo>
                <a:lnTo>
                  <a:pt x="254483" y="147192"/>
                </a:lnTo>
                <a:lnTo>
                  <a:pt x="244220" y="147192"/>
                </a:lnTo>
                <a:lnTo>
                  <a:pt x="242824" y="146685"/>
                </a:lnTo>
                <a:lnTo>
                  <a:pt x="241554" y="145669"/>
                </a:lnTo>
                <a:lnTo>
                  <a:pt x="240411" y="144652"/>
                </a:lnTo>
                <a:lnTo>
                  <a:pt x="239521" y="142748"/>
                </a:lnTo>
                <a:lnTo>
                  <a:pt x="238917" y="140208"/>
                </a:lnTo>
                <a:close/>
              </a:path>
              <a:path w="481330" h="208280">
                <a:moveTo>
                  <a:pt x="238125" y="56514"/>
                </a:moveTo>
                <a:lnTo>
                  <a:pt x="203200" y="56514"/>
                </a:lnTo>
                <a:lnTo>
                  <a:pt x="203200" y="60578"/>
                </a:lnTo>
                <a:lnTo>
                  <a:pt x="209931" y="60706"/>
                </a:lnTo>
                <a:lnTo>
                  <a:pt x="214375" y="61849"/>
                </a:lnTo>
                <a:lnTo>
                  <a:pt x="216407" y="63881"/>
                </a:lnTo>
                <a:lnTo>
                  <a:pt x="218567" y="65912"/>
                </a:lnTo>
                <a:lnTo>
                  <a:pt x="219582" y="69850"/>
                </a:lnTo>
                <a:lnTo>
                  <a:pt x="219582" y="133603"/>
                </a:lnTo>
                <a:lnTo>
                  <a:pt x="214121" y="139191"/>
                </a:lnTo>
                <a:lnTo>
                  <a:pt x="209295" y="143128"/>
                </a:lnTo>
                <a:lnTo>
                  <a:pt x="205231" y="145034"/>
                </a:lnTo>
                <a:lnTo>
                  <a:pt x="201168" y="147065"/>
                </a:lnTo>
                <a:lnTo>
                  <a:pt x="197485" y="148082"/>
                </a:lnTo>
                <a:lnTo>
                  <a:pt x="211948" y="148082"/>
                </a:lnTo>
                <a:lnTo>
                  <a:pt x="213532" y="146558"/>
                </a:lnTo>
                <a:lnTo>
                  <a:pt x="219582" y="140208"/>
                </a:lnTo>
                <a:lnTo>
                  <a:pt x="238917" y="140208"/>
                </a:lnTo>
                <a:lnTo>
                  <a:pt x="238379" y="137540"/>
                </a:lnTo>
                <a:lnTo>
                  <a:pt x="238169" y="131572"/>
                </a:lnTo>
                <a:lnTo>
                  <a:pt x="238125" y="56514"/>
                </a:lnTo>
                <a:close/>
              </a:path>
              <a:path w="481330" h="208280">
                <a:moveTo>
                  <a:pt x="253745" y="145287"/>
                </a:moveTo>
                <a:lnTo>
                  <a:pt x="250825" y="146558"/>
                </a:lnTo>
                <a:lnTo>
                  <a:pt x="248157" y="147192"/>
                </a:lnTo>
                <a:lnTo>
                  <a:pt x="254483" y="147192"/>
                </a:lnTo>
                <a:lnTo>
                  <a:pt x="253745" y="145287"/>
                </a:lnTo>
                <a:close/>
              </a:path>
              <a:path w="481330" h="208280">
                <a:moveTo>
                  <a:pt x="388874" y="185165"/>
                </a:moveTo>
                <a:lnTo>
                  <a:pt x="382905" y="185165"/>
                </a:lnTo>
                <a:lnTo>
                  <a:pt x="380111" y="186054"/>
                </a:lnTo>
                <a:lnTo>
                  <a:pt x="378079" y="187960"/>
                </a:lnTo>
                <a:lnTo>
                  <a:pt x="375919" y="189864"/>
                </a:lnTo>
                <a:lnTo>
                  <a:pt x="374904" y="192404"/>
                </a:lnTo>
                <a:lnTo>
                  <a:pt x="374904" y="198754"/>
                </a:lnTo>
                <a:lnTo>
                  <a:pt x="376300" y="201675"/>
                </a:lnTo>
                <a:lnTo>
                  <a:pt x="379221" y="204215"/>
                </a:lnTo>
                <a:lnTo>
                  <a:pt x="382015" y="206756"/>
                </a:lnTo>
                <a:lnTo>
                  <a:pt x="385571" y="208025"/>
                </a:lnTo>
                <a:lnTo>
                  <a:pt x="395986" y="208025"/>
                </a:lnTo>
                <a:lnTo>
                  <a:pt x="418777" y="189229"/>
                </a:lnTo>
                <a:lnTo>
                  <a:pt x="401319" y="189229"/>
                </a:lnTo>
                <a:lnTo>
                  <a:pt x="399414" y="188722"/>
                </a:lnTo>
                <a:lnTo>
                  <a:pt x="392302" y="185927"/>
                </a:lnTo>
                <a:lnTo>
                  <a:pt x="388874" y="185165"/>
                </a:lnTo>
                <a:close/>
              </a:path>
              <a:path w="481330" h="208280">
                <a:moveTo>
                  <a:pt x="417321" y="56514"/>
                </a:moveTo>
                <a:lnTo>
                  <a:pt x="369696" y="56514"/>
                </a:lnTo>
                <a:lnTo>
                  <a:pt x="369696" y="60578"/>
                </a:lnTo>
                <a:lnTo>
                  <a:pt x="373506" y="61467"/>
                </a:lnTo>
                <a:lnTo>
                  <a:pt x="376300" y="62484"/>
                </a:lnTo>
                <a:lnTo>
                  <a:pt x="387857" y="77597"/>
                </a:lnTo>
                <a:lnTo>
                  <a:pt x="424561" y="154686"/>
                </a:lnTo>
                <a:lnTo>
                  <a:pt x="417321" y="172465"/>
                </a:lnTo>
                <a:lnTo>
                  <a:pt x="414655" y="179070"/>
                </a:lnTo>
                <a:lnTo>
                  <a:pt x="411988" y="183514"/>
                </a:lnTo>
                <a:lnTo>
                  <a:pt x="409448" y="185800"/>
                </a:lnTo>
                <a:lnTo>
                  <a:pt x="406781" y="188087"/>
                </a:lnTo>
                <a:lnTo>
                  <a:pt x="404368" y="189229"/>
                </a:lnTo>
                <a:lnTo>
                  <a:pt x="418777" y="189229"/>
                </a:lnTo>
                <a:lnTo>
                  <a:pt x="421350" y="185029"/>
                </a:lnTo>
                <a:lnTo>
                  <a:pt x="424561" y="178053"/>
                </a:lnTo>
                <a:lnTo>
                  <a:pt x="443414" y="131825"/>
                </a:lnTo>
                <a:lnTo>
                  <a:pt x="433577" y="131825"/>
                </a:lnTo>
                <a:lnTo>
                  <a:pt x="408686" y="80263"/>
                </a:lnTo>
                <a:lnTo>
                  <a:pt x="406145" y="75057"/>
                </a:lnTo>
                <a:lnTo>
                  <a:pt x="405039" y="71247"/>
                </a:lnTo>
                <a:lnTo>
                  <a:pt x="405002" y="66039"/>
                </a:lnTo>
                <a:lnTo>
                  <a:pt x="405764" y="64262"/>
                </a:lnTo>
                <a:lnTo>
                  <a:pt x="409194" y="61340"/>
                </a:lnTo>
                <a:lnTo>
                  <a:pt x="411733" y="60578"/>
                </a:lnTo>
                <a:lnTo>
                  <a:pt x="417321" y="60578"/>
                </a:lnTo>
                <a:lnTo>
                  <a:pt x="417321" y="56514"/>
                </a:lnTo>
                <a:close/>
              </a:path>
              <a:path w="481330" h="208280">
                <a:moveTo>
                  <a:pt x="321690" y="53339"/>
                </a:moveTo>
                <a:lnTo>
                  <a:pt x="312674" y="53339"/>
                </a:lnTo>
                <a:lnTo>
                  <a:pt x="302240" y="54483"/>
                </a:lnTo>
                <a:lnTo>
                  <a:pt x="270966" y="80936"/>
                </a:lnTo>
                <a:lnTo>
                  <a:pt x="263144" y="111887"/>
                </a:lnTo>
                <a:lnTo>
                  <a:pt x="263929" y="122342"/>
                </a:lnTo>
                <a:lnTo>
                  <a:pt x="289226" y="158337"/>
                </a:lnTo>
                <a:lnTo>
                  <a:pt x="304926" y="161798"/>
                </a:lnTo>
                <a:lnTo>
                  <a:pt x="310388" y="161798"/>
                </a:lnTo>
                <a:lnTo>
                  <a:pt x="315594" y="160654"/>
                </a:lnTo>
                <a:lnTo>
                  <a:pt x="320364" y="158337"/>
                </a:lnTo>
                <a:lnTo>
                  <a:pt x="325119" y="156210"/>
                </a:lnTo>
                <a:lnTo>
                  <a:pt x="329945" y="152400"/>
                </a:lnTo>
                <a:lnTo>
                  <a:pt x="332603" y="149606"/>
                </a:lnTo>
                <a:lnTo>
                  <a:pt x="307213" y="149606"/>
                </a:lnTo>
                <a:lnTo>
                  <a:pt x="299974" y="145541"/>
                </a:lnTo>
                <a:lnTo>
                  <a:pt x="283590" y="102997"/>
                </a:lnTo>
                <a:lnTo>
                  <a:pt x="284231" y="92519"/>
                </a:lnTo>
                <a:lnTo>
                  <a:pt x="304800" y="60198"/>
                </a:lnTo>
                <a:lnTo>
                  <a:pt x="333081" y="60198"/>
                </a:lnTo>
                <a:lnTo>
                  <a:pt x="329056" y="56261"/>
                </a:lnTo>
                <a:lnTo>
                  <a:pt x="321690" y="53339"/>
                </a:lnTo>
                <a:close/>
              </a:path>
              <a:path w="481330" h="208280">
                <a:moveTo>
                  <a:pt x="369188" y="145287"/>
                </a:moveTo>
                <a:lnTo>
                  <a:pt x="365887" y="146558"/>
                </a:lnTo>
                <a:lnTo>
                  <a:pt x="363219" y="147192"/>
                </a:lnTo>
                <a:lnTo>
                  <a:pt x="334899" y="147192"/>
                </a:lnTo>
                <a:lnTo>
                  <a:pt x="334899" y="161798"/>
                </a:lnTo>
                <a:lnTo>
                  <a:pt x="340106" y="161798"/>
                </a:lnTo>
                <a:lnTo>
                  <a:pt x="370458" y="149225"/>
                </a:lnTo>
                <a:lnTo>
                  <a:pt x="369188" y="145287"/>
                </a:lnTo>
                <a:close/>
              </a:path>
              <a:path w="481330" h="208280">
                <a:moveTo>
                  <a:pt x="333081" y="60198"/>
                </a:moveTo>
                <a:lnTo>
                  <a:pt x="314832" y="60198"/>
                </a:lnTo>
                <a:lnTo>
                  <a:pt x="318388" y="61340"/>
                </a:lnTo>
                <a:lnTo>
                  <a:pt x="322071" y="63500"/>
                </a:lnTo>
                <a:lnTo>
                  <a:pt x="334899" y="86740"/>
                </a:lnTo>
                <a:lnTo>
                  <a:pt x="334899" y="139446"/>
                </a:lnTo>
                <a:lnTo>
                  <a:pt x="328675" y="146176"/>
                </a:lnTo>
                <a:lnTo>
                  <a:pt x="322071" y="149606"/>
                </a:lnTo>
                <a:lnTo>
                  <a:pt x="332603" y="149606"/>
                </a:lnTo>
                <a:lnTo>
                  <a:pt x="334899" y="147192"/>
                </a:lnTo>
                <a:lnTo>
                  <a:pt x="359537" y="147192"/>
                </a:lnTo>
                <a:lnTo>
                  <a:pt x="358139" y="146685"/>
                </a:lnTo>
                <a:lnTo>
                  <a:pt x="353313" y="61975"/>
                </a:lnTo>
                <a:lnTo>
                  <a:pt x="334899" y="61975"/>
                </a:lnTo>
                <a:lnTo>
                  <a:pt x="333081" y="60198"/>
                </a:lnTo>
                <a:close/>
              </a:path>
              <a:path w="481330" h="208280">
                <a:moveTo>
                  <a:pt x="481330" y="56514"/>
                </a:moveTo>
                <a:lnTo>
                  <a:pt x="448056" y="56514"/>
                </a:lnTo>
                <a:lnTo>
                  <a:pt x="448056" y="60578"/>
                </a:lnTo>
                <a:lnTo>
                  <a:pt x="451231" y="60578"/>
                </a:lnTo>
                <a:lnTo>
                  <a:pt x="453517" y="60833"/>
                </a:lnTo>
                <a:lnTo>
                  <a:pt x="458343" y="69214"/>
                </a:lnTo>
                <a:lnTo>
                  <a:pt x="457707" y="72262"/>
                </a:lnTo>
                <a:lnTo>
                  <a:pt x="456335" y="75564"/>
                </a:lnTo>
                <a:lnTo>
                  <a:pt x="433577" y="131825"/>
                </a:lnTo>
                <a:lnTo>
                  <a:pt x="443414" y="131825"/>
                </a:lnTo>
                <a:lnTo>
                  <a:pt x="468179" y="71120"/>
                </a:lnTo>
                <a:lnTo>
                  <a:pt x="469392" y="68452"/>
                </a:lnTo>
                <a:lnTo>
                  <a:pt x="481330" y="60578"/>
                </a:lnTo>
                <a:lnTo>
                  <a:pt x="481330" y="56514"/>
                </a:lnTo>
                <a:close/>
              </a:path>
              <a:path w="481330" h="208280">
                <a:moveTo>
                  <a:pt x="353313" y="14604"/>
                </a:moveTo>
                <a:lnTo>
                  <a:pt x="328802" y="14604"/>
                </a:lnTo>
                <a:lnTo>
                  <a:pt x="330326" y="15112"/>
                </a:lnTo>
                <a:lnTo>
                  <a:pt x="332739" y="17017"/>
                </a:lnTo>
                <a:lnTo>
                  <a:pt x="333501" y="18796"/>
                </a:lnTo>
                <a:lnTo>
                  <a:pt x="334137" y="21462"/>
                </a:lnTo>
                <a:lnTo>
                  <a:pt x="334644" y="24257"/>
                </a:lnTo>
                <a:lnTo>
                  <a:pt x="334899" y="31369"/>
                </a:lnTo>
                <a:lnTo>
                  <a:pt x="334899" y="61975"/>
                </a:lnTo>
                <a:lnTo>
                  <a:pt x="353313" y="61975"/>
                </a:lnTo>
                <a:lnTo>
                  <a:pt x="353313" y="14604"/>
                </a:lnTo>
                <a:close/>
              </a:path>
              <a:path w="481330" h="208280">
                <a:moveTo>
                  <a:pt x="353313" y="0"/>
                </a:moveTo>
                <a:lnTo>
                  <a:pt x="348361" y="0"/>
                </a:lnTo>
                <a:lnTo>
                  <a:pt x="317881" y="12446"/>
                </a:lnTo>
                <a:lnTo>
                  <a:pt x="319277" y="16383"/>
                </a:lnTo>
                <a:lnTo>
                  <a:pt x="322580" y="15239"/>
                </a:lnTo>
                <a:lnTo>
                  <a:pt x="325119" y="14604"/>
                </a:lnTo>
                <a:lnTo>
                  <a:pt x="353313" y="14604"/>
                </a:lnTo>
                <a:lnTo>
                  <a:pt x="35331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/>
          <p:cNvGrpSpPr/>
          <p:nvPr/>
        </p:nvGrpSpPr>
        <p:grpSpPr>
          <a:xfrm>
            <a:off x="2352398" y="2339213"/>
            <a:ext cx="515620" cy="161925"/>
            <a:chOff x="2352398" y="2339213"/>
            <a:chExt cx="515620" cy="161925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2398" y="2339467"/>
              <a:ext cx="205889" cy="161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98293" y="2339213"/>
              <a:ext cx="269875" cy="161925"/>
            </a:xfrm>
            <a:custGeom>
              <a:avLst/>
              <a:gdLst/>
              <a:ahLst/>
              <a:cxnLst/>
              <a:rect l="l" t="t" r="r" b="b"/>
              <a:pathLst>
                <a:path w="269875" h="161925">
                  <a:moveTo>
                    <a:pt x="34670" y="64262"/>
                  </a:moveTo>
                  <a:lnTo>
                    <a:pt x="16256" y="64262"/>
                  </a:lnTo>
                  <a:lnTo>
                    <a:pt x="16382" y="141350"/>
                  </a:lnTo>
                  <a:lnTo>
                    <a:pt x="32384" y="160400"/>
                  </a:lnTo>
                  <a:lnTo>
                    <a:pt x="40893" y="160400"/>
                  </a:lnTo>
                  <a:lnTo>
                    <a:pt x="45846" y="158496"/>
                  </a:lnTo>
                  <a:lnTo>
                    <a:pt x="50545" y="154812"/>
                  </a:lnTo>
                  <a:lnTo>
                    <a:pt x="55371" y="151129"/>
                  </a:lnTo>
                  <a:lnTo>
                    <a:pt x="57855" y="147447"/>
                  </a:lnTo>
                  <a:lnTo>
                    <a:pt x="41782" y="147447"/>
                  </a:lnTo>
                  <a:lnTo>
                    <a:pt x="39369" y="146303"/>
                  </a:lnTo>
                  <a:lnTo>
                    <a:pt x="37464" y="144017"/>
                  </a:lnTo>
                  <a:lnTo>
                    <a:pt x="35559" y="141604"/>
                  </a:lnTo>
                  <a:lnTo>
                    <a:pt x="34670" y="137160"/>
                  </a:lnTo>
                  <a:lnTo>
                    <a:pt x="34670" y="64262"/>
                  </a:lnTo>
                  <a:close/>
                </a:path>
                <a:path w="269875" h="161925">
                  <a:moveTo>
                    <a:pt x="61594" y="138429"/>
                  </a:moveTo>
                  <a:lnTo>
                    <a:pt x="57276" y="138429"/>
                  </a:lnTo>
                  <a:lnTo>
                    <a:pt x="56006" y="141350"/>
                  </a:lnTo>
                  <a:lnTo>
                    <a:pt x="54229" y="143637"/>
                  </a:lnTo>
                  <a:lnTo>
                    <a:pt x="49656" y="146685"/>
                  </a:lnTo>
                  <a:lnTo>
                    <a:pt x="47243" y="147447"/>
                  </a:lnTo>
                  <a:lnTo>
                    <a:pt x="57855" y="147447"/>
                  </a:lnTo>
                  <a:lnTo>
                    <a:pt x="59055" y="145669"/>
                  </a:lnTo>
                  <a:lnTo>
                    <a:pt x="61594" y="138429"/>
                  </a:lnTo>
                  <a:close/>
                </a:path>
                <a:path w="269875" h="161925">
                  <a:moveTo>
                    <a:pt x="34670" y="22860"/>
                  </a:moveTo>
                  <a:lnTo>
                    <a:pt x="31114" y="22860"/>
                  </a:lnTo>
                  <a:lnTo>
                    <a:pt x="28067" y="30352"/>
                  </a:lnTo>
                  <a:lnTo>
                    <a:pt x="25781" y="35560"/>
                  </a:lnTo>
                  <a:lnTo>
                    <a:pt x="24002" y="38353"/>
                  </a:lnTo>
                  <a:lnTo>
                    <a:pt x="20700" y="43687"/>
                  </a:lnTo>
                  <a:lnTo>
                    <a:pt x="16890" y="48387"/>
                  </a:lnTo>
                  <a:lnTo>
                    <a:pt x="12573" y="52324"/>
                  </a:lnTo>
                  <a:lnTo>
                    <a:pt x="8255" y="56134"/>
                  </a:lnTo>
                  <a:lnTo>
                    <a:pt x="4063" y="58927"/>
                  </a:lnTo>
                  <a:lnTo>
                    <a:pt x="0" y="60578"/>
                  </a:lnTo>
                  <a:lnTo>
                    <a:pt x="0" y="64262"/>
                  </a:lnTo>
                  <a:lnTo>
                    <a:pt x="58546" y="64262"/>
                  </a:lnTo>
                  <a:lnTo>
                    <a:pt x="58546" y="56514"/>
                  </a:lnTo>
                  <a:lnTo>
                    <a:pt x="34670" y="56514"/>
                  </a:lnTo>
                  <a:lnTo>
                    <a:pt x="34670" y="22860"/>
                  </a:lnTo>
                  <a:close/>
                </a:path>
                <a:path w="269875" h="161925">
                  <a:moveTo>
                    <a:pt x="115443" y="154686"/>
                  </a:moveTo>
                  <a:lnTo>
                    <a:pt x="64769" y="154686"/>
                  </a:lnTo>
                  <a:lnTo>
                    <a:pt x="64769" y="158750"/>
                  </a:lnTo>
                  <a:lnTo>
                    <a:pt x="115443" y="158750"/>
                  </a:lnTo>
                  <a:lnTo>
                    <a:pt x="115443" y="154686"/>
                  </a:lnTo>
                  <a:close/>
                </a:path>
                <a:path w="269875" h="161925">
                  <a:moveTo>
                    <a:pt x="174625" y="154686"/>
                  </a:moveTo>
                  <a:lnTo>
                    <a:pt x="124459" y="154686"/>
                  </a:lnTo>
                  <a:lnTo>
                    <a:pt x="124459" y="158750"/>
                  </a:lnTo>
                  <a:lnTo>
                    <a:pt x="174625" y="158750"/>
                  </a:lnTo>
                  <a:lnTo>
                    <a:pt x="174625" y="154686"/>
                  </a:lnTo>
                  <a:close/>
                </a:path>
                <a:path w="269875" h="161925">
                  <a:moveTo>
                    <a:pt x="98932" y="14604"/>
                  </a:moveTo>
                  <a:lnTo>
                    <a:pt x="74294" y="14604"/>
                  </a:lnTo>
                  <a:lnTo>
                    <a:pt x="75818" y="15112"/>
                  </a:lnTo>
                  <a:lnTo>
                    <a:pt x="78231" y="17017"/>
                  </a:lnTo>
                  <a:lnTo>
                    <a:pt x="78993" y="18796"/>
                  </a:lnTo>
                  <a:lnTo>
                    <a:pt x="79629" y="21462"/>
                  </a:lnTo>
                  <a:lnTo>
                    <a:pt x="80137" y="24257"/>
                  </a:lnTo>
                  <a:lnTo>
                    <a:pt x="80390" y="31369"/>
                  </a:lnTo>
                  <a:lnTo>
                    <a:pt x="80334" y="142621"/>
                  </a:lnTo>
                  <a:lnTo>
                    <a:pt x="69342" y="154686"/>
                  </a:lnTo>
                  <a:lnTo>
                    <a:pt x="110236" y="154686"/>
                  </a:lnTo>
                  <a:lnTo>
                    <a:pt x="106552" y="154050"/>
                  </a:lnTo>
                  <a:lnTo>
                    <a:pt x="104520" y="152908"/>
                  </a:lnTo>
                  <a:lnTo>
                    <a:pt x="102362" y="151764"/>
                  </a:lnTo>
                  <a:lnTo>
                    <a:pt x="100964" y="150367"/>
                  </a:lnTo>
                  <a:lnTo>
                    <a:pt x="100075" y="148716"/>
                  </a:lnTo>
                  <a:lnTo>
                    <a:pt x="99313" y="146938"/>
                  </a:lnTo>
                  <a:lnTo>
                    <a:pt x="98932" y="142621"/>
                  </a:lnTo>
                  <a:lnTo>
                    <a:pt x="98932" y="81534"/>
                  </a:lnTo>
                  <a:lnTo>
                    <a:pt x="104520" y="75691"/>
                  </a:lnTo>
                  <a:lnTo>
                    <a:pt x="105582" y="74802"/>
                  </a:lnTo>
                  <a:lnTo>
                    <a:pt x="98932" y="74802"/>
                  </a:lnTo>
                  <a:lnTo>
                    <a:pt x="98932" y="14604"/>
                  </a:lnTo>
                  <a:close/>
                </a:path>
                <a:path w="269875" h="161925">
                  <a:moveTo>
                    <a:pt x="155471" y="66928"/>
                  </a:moveTo>
                  <a:lnTo>
                    <a:pt x="128143" y="66928"/>
                  </a:lnTo>
                  <a:lnTo>
                    <a:pt x="131190" y="67817"/>
                  </a:lnTo>
                  <a:lnTo>
                    <a:pt x="133731" y="69596"/>
                  </a:lnTo>
                  <a:lnTo>
                    <a:pt x="136144" y="71374"/>
                  </a:lnTo>
                  <a:lnTo>
                    <a:pt x="138049" y="73913"/>
                  </a:lnTo>
                  <a:lnTo>
                    <a:pt x="139240" y="77616"/>
                  </a:lnTo>
                  <a:lnTo>
                    <a:pt x="140334" y="80899"/>
                  </a:lnTo>
                  <a:lnTo>
                    <a:pt x="140969" y="88264"/>
                  </a:lnTo>
                  <a:lnTo>
                    <a:pt x="140843" y="144907"/>
                  </a:lnTo>
                  <a:lnTo>
                    <a:pt x="140357" y="146938"/>
                  </a:lnTo>
                  <a:lnTo>
                    <a:pt x="139826" y="148971"/>
                  </a:lnTo>
                  <a:lnTo>
                    <a:pt x="138556" y="151002"/>
                  </a:lnTo>
                  <a:lnTo>
                    <a:pt x="134874" y="153924"/>
                  </a:lnTo>
                  <a:lnTo>
                    <a:pt x="131571" y="154686"/>
                  </a:lnTo>
                  <a:lnTo>
                    <a:pt x="169925" y="154686"/>
                  </a:lnTo>
                  <a:lnTo>
                    <a:pt x="166624" y="154177"/>
                  </a:lnTo>
                  <a:lnTo>
                    <a:pt x="163068" y="152146"/>
                  </a:lnTo>
                  <a:lnTo>
                    <a:pt x="161798" y="150622"/>
                  </a:lnTo>
                  <a:lnTo>
                    <a:pt x="160979" y="148716"/>
                  </a:lnTo>
                  <a:lnTo>
                    <a:pt x="160019" y="146558"/>
                  </a:lnTo>
                  <a:lnTo>
                    <a:pt x="159570" y="142621"/>
                  </a:lnTo>
                  <a:lnTo>
                    <a:pt x="159512" y="99440"/>
                  </a:lnTo>
                  <a:lnTo>
                    <a:pt x="159371" y="90674"/>
                  </a:lnTo>
                  <a:lnTo>
                    <a:pt x="158956" y="83407"/>
                  </a:lnTo>
                  <a:lnTo>
                    <a:pt x="158279" y="77616"/>
                  </a:lnTo>
                  <a:lnTo>
                    <a:pt x="157352" y="73278"/>
                  </a:lnTo>
                  <a:lnTo>
                    <a:pt x="155471" y="66928"/>
                  </a:lnTo>
                  <a:close/>
                </a:path>
                <a:path w="269875" h="161925">
                  <a:moveTo>
                    <a:pt x="138937" y="53466"/>
                  </a:moveTo>
                  <a:lnTo>
                    <a:pt x="128269" y="53466"/>
                  </a:lnTo>
                  <a:lnTo>
                    <a:pt x="123443" y="54737"/>
                  </a:lnTo>
                  <a:lnTo>
                    <a:pt x="98932" y="74802"/>
                  </a:lnTo>
                  <a:lnTo>
                    <a:pt x="105582" y="74802"/>
                  </a:lnTo>
                  <a:lnTo>
                    <a:pt x="109219" y="71754"/>
                  </a:lnTo>
                  <a:lnTo>
                    <a:pt x="117093" y="67945"/>
                  </a:lnTo>
                  <a:lnTo>
                    <a:pt x="120904" y="66928"/>
                  </a:lnTo>
                  <a:lnTo>
                    <a:pt x="155471" y="66928"/>
                  </a:lnTo>
                  <a:lnTo>
                    <a:pt x="155320" y="66421"/>
                  </a:lnTo>
                  <a:lnTo>
                    <a:pt x="152273" y="61467"/>
                  </a:lnTo>
                  <a:lnTo>
                    <a:pt x="148081" y="58292"/>
                  </a:lnTo>
                  <a:lnTo>
                    <a:pt x="143890" y="54990"/>
                  </a:lnTo>
                  <a:lnTo>
                    <a:pt x="138937" y="53466"/>
                  </a:lnTo>
                  <a:close/>
                </a:path>
                <a:path w="269875" h="161925">
                  <a:moveTo>
                    <a:pt x="98932" y="0"/>
                  </a:moveTo>
                  <a:lnTo>
                    <a:pt x="93852" y="0"/>
                  </a:lnTo>
                  <a:lnTo>
                    <a:pt x="63245" y="12446"/>
                  </a:lnTo>
                  <a:lnTo>
                    <a:pt x="64769" y="16383"/>
                  </a:lnTo>
                  <a:lnTo>
                    <a:pt x="68325" y="15239"/>
                  </a:lnTo>
                  <a:lnTo>
                    <a:pt x="70865" y="14604"/>
                  </a:lnTo>
                  <a:lnTo>
                    <a:pt x="98932" y="14604"/>
                  </a:lnTo>
                  <a:lnTo>
                    <a:pt x="98932" y="0"/>
                  </a:lnTo>
                  <a:close/>
                </a:path>
                <a:path w="269875" h="161925">
                  <a:moveTo>
                    <a:pt x="230250" y="53339"/>
                  </a:moveTo>
                  <a:lnTo>
                    <a:pt x="190615" y="76122"/>
                  </a:lnTo>
                  <a:lnTo>
                    <a:pt x="183006" y="108965"/>
                  </a:lnTo>
                  <a:lnTo>
                    <a:pt x="183838" y="120443"/>
                  </a:lnTo>
                  <a:lnTo>
                    <a:pt x="203047" y="153761"/>
                  </a:lnTo>
                  <a:lnTo>
                    <a:pt x="227711" y="161798"/>
                  </a:lnTo>
                  <a:lnTo>
                    <a:pt x="235831" y="161012"/>
                  </a:lnTo>
                  <a:lnTo>
                    <a:pt x="243236" y="158654"/>
                  </a:lnTo>
                  <a:lnTo>
                    <a:pt x="249928" y="154725"/>
                  </a:lnTo>
                  <a:lnTo>
                    <a:pt x="255905" y="149225"/>
                  </a:lnTo>
                  <a:lnTo>
                    <a:pt x="260295" y="143637"/>
                  </a:lnTo>
                  <a:lnTo>
                    <a:pt x="236219" y="143637"/>
                  </a:lnTo>
                  <a:lnTo>
                    <a:pt x="228933" y="142827"/>
                  </a:lnTo>
                  <a:lnTo>
                    <a:pt x="201644" y="115268"/>
                  </a:lnTo>
                  <a:lnTo>
                    <a:pt x="198881" y="94996"/>
                  </a:lnTo>
                  <a:lnTo>
                    <a:pt x="269494" y="94996"/>
                  </a:lnTo>
                  <a:lnTo>
                    <a:pt x="268998" y="88519"/>
                  </a:lnTo>
                  <a:lnTo>
                    <a:pt x="198881" y="88519"/>
                  </a:lnTo>
                  <a:lnTo>
                    <a:pt x="199770" y="79883"/>
                  </a:lnTo>
                  <a:lnTo>
                    <a:pt x="202564" y="73278"/>
                  </a:lnTo>
                  <a:lnTo>
                    <a:pt x="207390" y="68452"/>
                  </a:lnTo>
                  <a:lnTo>
                    <a:pt x="212344" y="63626"/>
                  </a:lnTo>
                  <a:lnTo>
                    <a:pt x="217805" y="61213"/>
                  </a:lnTo>
                  <a:lnTo>
                    <a:pt x="254335" y="61213"/>
                  </a:lnTo>
                  <a:lnTo>
                    <a:pt x="252539" y="59715"/>
                  </a:lnTo>
                  <a:lnTo>
                    <a:pt x="245872" y="56181"/>
                  </a:lnTo>
                  <a:lnTo>
                    <a:pt x="238442" y="54052"/>
                  </a:lnTo>
                  <a:lnTo>
                    <a:pt x="230250" y="53339"/>
                  </a:lnTo>
                  <a:close/>
                </a:path>
                <a:path w="269875" h="161925">
                  <a:moveTo>
                    <a:pt x="266064" y="119252"/>
                  </a:moveTo>
                  <a:lnTo>
                    <a:pt x="242824" y="143637"/>
                  </a:lnTo>
                  <a:lnTo>
                    <a:pt x="260295" y="143637"/>
                  </a:lnTo>
                  <a:lnTo>
                    <a:pt x="260975" y="142771"/>
                  </a:lnTo>
                  <a:lnTo>
                    <a:pt x="264937" y="135985"/>
                  </a:lnTo>
                  <a:lnTo>
                    <a:pt x="267781" y="128865"/>
                  </a:lnTo>
                  <a:lnTo>
                    <a:pt x="269494" y="121412"/>
                  </a:lnTo>
                  <a:lnTo>
                    <a:pt x="266064" y="119252"/>
                  </a:lnTo>
                  <a:close/>
                </a:path>
                <a:path w="269875" h="161925">
                  <a:moveTo>
                    <a:pt x="254335" y="61213"/>
                  </a:moveTo>
                  <a:lnTo>
                    <a:pt x="227964" y="61213"/>
                  </a:lnTo>
                  <a:lnTo>
                    <a:pt x="231901" y="62484"/>
                  </a:lnTo>
                  <a:lnTo>
                    <a:pt x="235584" y="64897"/>
                  </a:lnTo>
                  <a:lnTo>
                    <a:pt x="239268" y="67183"/>
                  </a:lnTo>
                  <a:lnTo>
                    <a:pt x="242062" y="70485"/>
                  </a:lnTo>
                  <a:lnTo>
                    <a:pt x="243839" y="74675"/>
                  </a:lnTo>
                  <a:lnTo>
                    <a:pt x="245109" y="77342"/>
                  </a:lnTo>
                  <a:lnTo>
                    <a:pt x="245871" y="81914"/>
                  </a:lnTo>
                  <a:lnTo>
                    <a:pt x="246252" y="88519"/>
                  </a:lnTo>
                  <a:lnTo>
                    <a:pt x="268998" y="88519"/>
                  </a:lnTo>
                  <a:lnTo>
                    <a:pt x="268803" y="85967"/>
                  </a:lnTo>
                  <a:lnTo>
                    <a:pt x="266731" y="77914"/>
                  </a:lnTo>
                  <a:lnTo>
                    <a:pt x="263278" y="70814"/>
                  </a:lnTo>
                  <a:lnTo>
                    <a:pt x="258444" y="64642"/>
                  </a:lnTo>
                  <a:lnTo>
                    <a:pt x="254335" y="6121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3732" y="2339213"/>
            <a:ext cx="1016507" cy="20802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31846" y="2339467"/>
            <a:ext cx="205889" cy="1615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89805" y="2339213"/>
            <a:ext cx="683514" cy="16217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36311" y="2339213"/>
            <a:ext cx="632333" cy="16179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45226" y="2392552"/>
            <a:ext cx="486028" cy="108458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6299961" y="2339213"/>
            <a:ext cx="323215" cy="161925"/>
          </a:xfrm>
          <a:custGeom>
            <a:avLst/>
            <a:gdLst/>
            <a:ahLst/>
            <a:cxnLst/>
            <a:rect l="l" t="t" r="r" b="b"/>
            <a:pathLst>
              <a:path w="323215" h="161925">
                <a:moveTo>
                  <a:pt x="67705" y="60198"/>
                </a:moveTo>
                <a:lnTo>
                  <a:pt x="44068" y="60198"/>
                </a:lnTo>
                <a:lnTo>
                  <a:pt x="48767" y="62102"/>
                </a:lnTo>
                <a:lnTo>
                  <a:pt x="52070" y="65912"/>
                </a:lnTo>
                <a:lnTo>
                  <a:pt x="55245" y="69723"/>
                </a:lnTo>
                <a:lnTo>
                  <a:pt x="56896" y="76708"/>
                </a:lnTo>
                <a:lnTo>
                  <a:pt x="56896" y="90932"/>
                </a:lnTo>
                <a:lnTo>
                  <a:pt x="44680" y="95579"/>
                </a:lnTo>
                <a:lnTo>
                  <a:pt x="34321" y="99822"/>
                </a:lnTo>
                <a:lnTo>
                  <a:pt x="3301" y="121538"/>
                </a:lnTo>
                <a:lnTo>
                  <a:pt x="1015" y="125222"/>
                </a:lnTo>
                <a:lnTo>
                  <a:pt x="0" y="129539"/>
                </a:lnTo>
                <a:lnTo>
                  <a:pt x="91" y="142621"/>
                </a:lnTo>
                <a:lnTo>
                  <a:pt x="2286" y="148716"/>
                </a:lnTo>
                <a:lnTo>
                  <a:pt x="11429" y="158369"/>
                </a:lnTo>
                <a:lnTo>
                  <a:pt x="17272" y="160782"/>
                </a:lnTo>
                <a:lnTo>
                  <a:pt x="28828" y="160782"/>
                </a:lnTo>
                <a:lnTo>
                  <a:pt x="33147" y="159892"/>
                </a:lnTo>
                <a:lnTo>
                  <a:pt x="39750" y="156717"/>
                </a:lnTo>
                <a:lnTo>
                  <a:pt x="46354" y="152146"/>
                </a:lnTo>
                <a:lnTo>
                  <a:pt x="51954" y="147827"/>
                </a:lnTo>
                <a:lnTo>
                  <a:pt x="30352" y="147827"/>
                </a:lnTo>
                <a:lnTo>
                  <a:pt x="26670" y="146050"/>
                </a:lnTo>
                <a:lnTo>
                  <a:pt x="23154" y="142239"/>
                </a:lnTo>
                <a:lnTo>
                  <a:pt x="20320" y="139064"/>
                </a:lnTo>
                <a:lnTo>
                  <a:pt x="18668" y="134620"/>
                </a:lnTo>
                <a:lnTo>
                  <a:pt x="18668" y="124967"/>
                </a:lnTo>
                <a:lnTo>
                  <a:pt x="56896" y="97789"/>
                </a:lnTo>
                <a:lnTo>
                  <a:pt x="75311" y="97789"/>
                </a:lnTo>
                <a:lnTo>
                  <a:pt x="75311" y="78612"/>
                </a:lnTo>
                <a:lnTo>
                  <a:pt x="74675" y="72009"/>
                </a:lnTo>
                <a:lnTo>
                  <a:pt x="73278" y="68834"/>
                </a:lnTo>
                <a:lnTo>
                  <a:pt x="71247" y="63881"/>
                </a:lnTo>
                <a:lnTo>
                  <a:pt x="67945" y="60325"/>
                </a:lnTo>
                <a:lnTo>
                  <a:pt x="67705" y="60198"/>
                </a:lnTo>
                <a:close/>
              </a:path>
              <a:path w="323215" h="161925">
                <a:moveTo>
                  <a:pt x="76488" y="144017"/>
                </a:moveTo>
                <a:lnTo>
                  <a:pt x="56896" y="144017"/>
                </a:lnTo>
                <a:lnTo>
                  <a:pt x="56896" y="150113"/>
                </a:lnTo>
                <a:lnTo>
                  <a:pt x="58038" y="154432"/>
                </a:lnTo>
                <a:lnTo>
                  <a:pt x="62357" y="159512"/>
                </a:lnTo>
                <a:lnTo>
                  <a:pt x="65277" y="160654"/>
                </a:lnTo>
                <a:lnTo>
                  <a:pt x="68961" y="160654"/>
                </a:lnTo>
                <a:lnTo>
                  <a:pt x="74727" y="159627"/>
                </a:lnTo>
                <a:lnTo>
                  <a:pt x="80613" y="156527"/>
                </a:lnTo>
                <a:lnTo>
                  <a:pt x="86641" y="151332"/>
                </a:lnTo>
                <a:lnTo>
                  <a:pt x="90578" y="146685"/>
                </a:lnTo>
                <a:lnTo>
                  <a:pt x="79501" y="146685"/>
                </a:lnTo>
                <a:lnTo>
                  <a:pt x="78612" y="146303"/>
                </a:lnTo>
                <a:lnTo>
                  <a:pt x="76835" y="144779"/>
                </a:lnTo>
                <a:lnTo>
                  <a:pt x="76488" y="144017"/>
                </a:lnTo>
                <a:close/>
              </a:path>
              <a:path w="323215" h="161925">
                <a:moveTo>
                  <a:pt x="75311" y="97789"/>
                </a:moveTo>
                <a:lnTo>
                  <a:pt x="56896" y="97789"/>
                </a:lnTo>
                <a:lnTo>
                  <a:pt x="56896" y="136778"/>
                </a:lnTo>
                <a:lnTo>
                  <a:pt x="47625" y="144145"/>
                </a:lnTo>
                <a:lnTo>
                  <a:pt x="40259" y="147827"/>
                </a:lnTo>
                <a:lnTo>
                  <a:pt x="51954" y="147827"/>
                </a:lnTo>
                <a:lnTo>
                  <a:pt x="56896" y="144017"/>
                </a:lnTo>
                <a:lnTo>
                  <a:pt x="76488" y="144017"/>
                </a:lnTo>
                <a:lnTo>
                  <a:pt x="76200" y="143383"/>
                </a:lnTo>
                <a:lnTo>
                  <a:pt x="75459" y="139064"/>
                </a:lnTo>
                <a:lnTo>
                  <a:pt x="75346" y="134620"/>
                </a:lnTo>
                <a:lnTo>
                  <a:pt x="75311" y="97789"/>
                </a:lnTo>
                <a:close/>
              </a:path>
              <a:path w="323215" h="161925">
                <a:moveTo>
                  <a:pt x="92837" y="137667"/>
                </a:moveTo>
                <a:lnTo>
                  <a:pt x="81787" y="146685"/>
                </a:lnTo>
                <a:lnTo>
                  <a:pt x="90578" y="146685"/>
                </a:lnTo>
                <a:lnTo>
                  <a:pt x="92729" y="144145"/>
                </a:lnTo>
                <a:lnTo>
                  <a:pt x="92837" y="137667"/>
                </a:lnTo>
                <a:close/>
              </a:path>
              <a:path w="323215" h="161925">
                <a:moveTo>
                  <a:pt x="50291" y="53466"/>
                </a:moveTo>
                <a:lnTo>
                  <a:pt x="41275" y="53466"/>
                </a:lnTo>
                <a:lnTo>
                  <a:pt x="32896" y="53967"/>
                </a:lnTo>
                <a:lnTo>
                  <a:pt x="3810" y="72771"/>
                </a:lnTo>
                <a:lnTo>
                  <a:pt x="3894" y="82676"/>
                </a:lnTo>
                <a:lnTo>
                  <a:pt x="4699" y="85089"/>
                </a:lnTo>
                <a:lnTo>
                  <a:pt x="6588" y="87122"/>
                </a:lnTo>
                <a:lnTo>
                  <a:pt x="8254" y="89026"/>
                </a:lnTo>
                <a:lnTo>
                  <a:pt x="10540" y="89915"/>
                </a:lnTo>
                <a:lnTo>
                  <a:pt x="16128" y="89915"/>
                </a:lnTo>
                <a:lnTo>
                  <a:pt x="18414" y="89026"/>
                </a:lnTo>
                <a:lnTo>
                  <a:pt x="20192" y="86995"/>
                </a:lnTo>
                <a:lnTo>
                  <a:pt x="21843" y="85344"/>
                </a:lnTo>
                <a:lnTo>
                  <a:pt x="22733" y="82676"/>
                </a:lnTo>
                <a:lnTo>
                  <a:pt x="22633" y="76708"/>
                </a:lnTo>
                <a:lnTo>
                  <a:pt x="22478" y="72771"/>
                </a:lnTo>
                <a:lnTo>
                  <a:pt x="22478" y="69469"/>
                </a:lnTo>
                <a:lnTo>
                  <a:pt x="23875" y="66548"/>
                </a:lnTo>
                <a:lnTo>
                  <a:pt x="26797" y="64008"/>
                </a:lnTo>
                <a:lnTo>
                  <a:pt x="29463" y="61467"/>
                </a:lnTo>
                <a:lnTo>
                  <a:pt x="33274" y="60198"/>
                </a:lnTo>
                <a:lnTo>
                  <a:pt x="67705" y="60198"/>
                </a:lnTo>
                <a:lnTo>
                  <a:pt x="57785" y="54990"/>
                </a:lnTo>
                <a:lnTo>
                  <a:pt x="50291" y="53466"/>
                </a:lnTo>
                <a:close/>
              </a:path>
              <a:path w="323215" h="161925">
                <a:moveTo>
                  <a:pt x="147447" y="154686"/>
                </a:moveTo>
                <a:lnTo>
                  <a:pt x="96900" y="154686"/>
                </a:lnTo>
                <a:lnTo>
                  <a:pt x="96900" y="158750"/>
                </a:lnTo>
                <a:lnTo>
                  <a:pt x="147447" y="158750"/>
                </a:lnTo>
                <a:lnTo>
                  <a:pt x="147447" y="154686"/>
                </a:lnTo>
                <a:close/>
              </a:path>
              <a:path w="323215" h="161925">
                <a:moveTo>
                  <a:pt x="207263" y="154686"/>
                </a:moveTo>
                <a:lnTo>
                  <a:pt x="156590" y="154686"/>
                </a:lnTo>
                <a:lnTo>
                  <a:pt x="156590" y="158750"/>
                </a:lnTo>
                <a:lnTo>
                  <a:pt x="207263" y="158750"/>
                </a:lnTo>
                <a:lnTo>
                  <a:pt x="207263" y="154686"/>
                </a:lnTo>
                <a:close/>
              </a:path>
              <a:path w="323215" h="161925">
                <a:moveTo>
                  <a:pt x="130810" y="68325"/>
                </a:moveTo>
                <a:lnTo>
                  <a:pt x="106299" y="68325"/>
                </a:lnTo>
                <a:lnTo>
                  <a:pt x="107950" y="68834"/>
                </a:lnTo>
                <a:lnTo>
                  <a:pt x="109092" y="69723"/>
                </a:lnTo>
                <a:lnTo>
                  <a:pt x="112395" y="143001"/>
                </a:lnTo>
                <a:lnTo>
                  <a:pt x="111505" y="148082"/>
                </a:lnTo>
                <a:lnTo>
                  <a:pt x="107950" y="153415"/>
                </a:lnTo>
                <a:lnTo>
                  <a:pt x="104393" y="154686"/>
                </a:lnTo>
                <a:lnTo>
                  <a:pt x="141859" y="154686"/>
                </a:lnTo>
                <a:lnTo>
                  <a:pt x="130810" y="81661"/>
                </a:lnTo>
                <a:lnTo>
                  <a:pt x="137457" y="75326"/>
                </a:lnTo>
                <a:lnTo>
                  <a:pt x="137852" y="75057"/>
                </a:lnTo>
                <a:lnTo>
                  <a:pt x="130810" y="75057"/>
                </a:lnTo>
                <a:lnTo>
                  <a:pt x="130810" y="68325"/>
                </a:lnTo>
                <a:close/>
              </a:path>
              <a:path w="323215" h="161925">
                <a:moveTo>
                  <a:pt x="187510" y="67183"/>
                </a:moveTo>
                <a:lnTo>
                  <a:pt x="163067" y="67183"/>
                </a:lnTo>
                <a:lnTo>
                  <a:pt x="167132" y="69341"/>
                </a:lnTo>
                <a:lnTo>
                  <a:pt x="171958" y="77724"/>
                </a:lnTo>
                <a:lnTo>
                  <a:pt x="173227" y="84454"/>
                </a:lnTo>
                <a:lnTo>
                  <a:pt x="173119" y="143001"/>
                </a:lnTo>
                <a:lnTo>
                  <a:pt x="172974" y="145034"/>
                </a:lnTo>
                <a:lnTo>
                  <a:pt x="163575" y="154686"/>
                </a:lnTo>
                <a:lnTo>
                  <a:pt x="202311" y="154686"/>
                </a:lnTo>
                <a:lnTo>
                  <a:pt x="198882" y="154177"/>
                </a:lnTo>
                <a:lnTo>
                  <a:pt x="195325" y="152146"/>
                </a:lnTo>
                <a:lnTo>
                  <a:pt x="193928" y="150622"/>
                </a:lnTo>
                <a:lnTo>
                  <a:pt x="193166" y="148716"/>
                </a:lnTo>
                <a:lnTo>
                  <a:pt x="192150" y="146431"/>
                </a:lnTo>
                <a:lnTo>
                  <a:pt x="191747" y="143001"/>
                </a:lnTo>
                <a:lnTo>
                  <a:pt x="191642" y="82676"/>
                </a:lnTo>
                <a:lnTo>
                  <a:pt x="190753" y="75946"/>
                </a:lnTo>
                <a:lnTo>
                  <a:pt x="188475" y="69723"/>
                </a:lnTo>
                <a:lnTo>
                  <a:pt x="187510" y="67183"/>
                </a:lnTo>
                <a:close/>
              </a:path>
              <a:path w="323215" h="161925">
                <a:moveTo>
                  <a:pt x="170687" y="53466"/>
                </a:moveTo>
                <a:lnTo>
                  <a:pt x="165100" y="53466"/>
                </a:lnTo>
                <a:lnTo>
                  <a:pt x="156884" y="54822"/>
                </a:lnTo>
                <a:lnTo>
                  <a:pt x="148431" y="58880"/>
                </a:lnTo>
                <a:lnTo>
                  <a:pt x="139739" y="65629"/>
                </a:lnTo>
                <a:lnTo>
                  <a:pt x="130810" y="75057"/>
                </a:lnTo>
                <a:lnTo>
                  <a:pt x="137852" y="75057"/>
                </a:lnTo>
                <a:lnTo>
                  <a:pt x="144081" y="70802"/>
                </a:lnTo>
                <a:lnTo>
                  <a:pt x="150705" y="68087"/>
                </a:lnTo>
                <a:lnTo>
                  <a:pt x="157352" y="67183"/>
                </a:lnTo>
                <a:lnTo>
                  <a:pt x="187510" y="67183"/>
                </a:lnTo>
                <a:lnTo>
                  <a:pt x="186689" y="65024"/>
                </a:lnTo>
                <a:lnTo>
                  <a:pt x="183514" y="60451"/>
                </a:lnTo>
                <a:lnTo>
                  <a:pt x="179577" y="57658"/>
                </a:lnTo>
                <a:lnTo>
                  <a:pt x="175513" y="54863"/>
                </a:lnTo>
                <a:lnTo>
                  <a:pt x="170687" y="53466"/>
                </a:lnTo>
                <a:close/>
              </a:path>
              <a:path w="323215" h="161925">
                <a:moveTo>
                  <a:pt x="130810" y="53466"/>
                </a:moveTo>
                <a:lnTo>
                  <a:pt x="126111" y="53466"/>
                </a:lnTo>
                <a:lnTo>
                  <a:pt x="95250" y="65912"/>
                </a:lnTo>
                <a:lnTo>
                  <a:pt x="96900" y="69976"/>
                </a:lnTo>
                <a:lnTo>
                  <a:pt x="99822" y="68834"/>
                </a:lnTo>
                <a:lnTo>
                  <a:pt x="102362" y="68325"/>
                </a:lnTo>
                <a:lnTo>
                  <a:pt x="130810" y="68325"/>
                </a:lnTo>
                <a:lnTo>
                  <a:pt x="130810" y="53466"/>
                </a:lnTo>
                <a:close/>
              </a:path>
              <a:path w="323215" h="161925">
                <a:moveTo>
                  <a:pt x="274319" y="53339"/>
                </a:moveTo>
                <a:lnTo>
                  <a:pt x="265303" y="53339"/>
                </a:lnTo>
                <a:lnTo>
                  <a:pt x="254869" y="54483"/>
                </a:lnTo>
                <a:lnTo>
                  <a:pt x="223595" y="80936"/>
                </a:lnTo>
                <a:lnTo>
                  <a:pt x="215772" y="111887"/>
                </a:lnTo>
                <a:lnTo>
                  <a:pt x="216558" y="122342"/>
                </a:lnTo>
                <a:lnTo>
                  <a:pt x="241855" y="158337"/>
                </a:lnTo>
                <a:lnTo>
                  <a:pt x="257556" y="161798"/>
                </a:lnTo>
                <a:lnTo>
                  <a:pt x="263016" y="161798"/>
                </a:lnTo>
                <a:lnTo>
                  <a:pt x="268223" y="160654"/>
                </a:lnTo>
                <a:lnTo>
                  <a:pt x="272993" y="158337"/>
                </a:lnTo>
                <a:lnTo>
                  <a:pt x="277748" y="156210"/>
                </a:lnTo>
                <a:lnTo>
                  <a:pt x="282574" y="152400"/>
                </a:lnTo>
                <a:lnTo>
                  <a:pt x="285232" y="149606"/>
                </a:lnTo>
                <a:lnTo>
                  <a:pt x="259841" y="149606"/>
                </a:lnTo>
                <a:lnTo>
                  <a:pt x="252603" y="145541"/>
                </a:lnTo>
                <a:lnTo>
                  <a:pt x="236219" y="102997"/>
                </a:lnTo>
                <a:lnTo>
                  <a:pt x="236860" y="92519"/>
                </a:lnTo>
                <a:lnTo>
                  <a:pt x="257429" y="60198"/>
                </a:lnTo>
                <a:lnTo>
                  <a:pt x="285710" y="60198"/>
                </a:lnTo>
                <a:lnTo>
                  <a:pt x="281686" y="56261"/>
                </a:lnTo>
                <a:lnTo>
                  <a:pt x="274319" y="53339"/>
                </a:lnTo>
                <a:close/>
              </a:path>
              <a:path w="323215" h="161925">
                <a:moveTo>
                  <a:pt x="321817" y="145287"/>
                </a:moveTo>
                <a:lnTo>
                  <a:pt x="318515" y="146558"/>
                </a:lnTo>
                <a:lnTo>
                  <a:pt x="315848" y="147192"/>
                </a:lnTo>
                <a:lnTo>
                  <a:pt x="287528" y="147192"/>
                </a:lnTo>
                <a:lnTo>
                  <a:pt x="287528" y="161798"/>
                </a:lnTo>
                <a:lnTo>
                  <a:pt x="292735" y="161798"/>
                </a:lnTo>
                <a:lnTo>
                  <a:pt x="323088" y="149225"/>
                </a:lnTo>
                <a:lnTo>
                  <a:pt x="321817" y="145287"/>
                </a:lnTo>
                <a:close/>
              </a:path>
              <a:path w="323215" h="161925">
                <a:moveTo>
                  <a:pt x="285710" y="60198"/>
                </a:moveTo>
                <a:lnTo>
                  <a:pt x="267462" y="60198"/>
                </a:lnTo>
                <a:lnTo>
                  <a:pt x="271017" y="61340"/>
                </a:lnTo>
                <a:lnTo>
                  <a:pt x="274701" y="63500"/>
                </a:lnTo>
                <a:lnTo>
                  <a:pt x="287528" y="86740"/>
                </a:lnTo>
                <a:lnTo>
                  <a:pt x="287528" y="139446"/>
                </a:lnTo>
                <a:lnTo>
                  <a:pt x="281305" y="146176"/>
                </a:lnTo>
                <a:lnTo>
                  <a:pt x="274701" y="149606"/>
                </a:lnTo>
                <a:lnTo>
                  <a:pt x="285232" y="149606"/>
                </a:lnTo>
                <a:lnTo>
                  <a:pt x="287528" y="147192"/>
                </a:lnTo>
                <a:lnTo>
                  <a:pt x="312165" y="147192"/>
                </a:lnTo>
                <a:lnTo>
                  <a:pt x="310768" y="146685"/>
                </a:lnTo>
                <a:lnTo>
                  <a:pt x="305942" y="61975"/>
                </a:lnTo>
                <a:lnTo>
                  <a:pt x="287528" y="61975"/>
                </a:lnTo>
                <a:lnTo>
                  <a:pt x="285710" y="60198"/>
                </a:lnTo>
                <a:close/>
              </a:path>
              <a:path w="323215" h="161925">
                <a:moveTo>
                  <a:pt x="305942" y="14604"/>
                </a:moveTo>
                <a:lnTo>
                  <a:pt x="281432" y="14604"/>
                </a:lnTo>
                <a:lnTo>
                  <a:pt x="282956" y="15112"/>
                </a:lnTo>
                <a:lnTo>
                  <a:pt x="285368" y="17017"/>
                </a:lnTo>
                <a:lnTo>
                  <a:pt x="286131" y="18796"/>
                </a:lnTo>
                <a:lnTo>
                  <a:pt x="286765" y="21462"/>
                </a:lnTo>
                <a:lnTo>
                  <a:pt x="287273" y="24257"/>
                </a:lnTo>
                <a:lnTo>
                  <a:pt x="287528" y="31369"/>
                </a:lnTo>
                <a:lnTo>
                  <a:pt x="287528" y="61975"/>
                </a:lnTo>
                <a:lnTo>
                  <a:pt x="305942" y="61975"/>
                </a:lnTo>
                <a:lnTo>
                  <a:pt x="305942" y="14604"/>
                </a:lnTo>
                <a:close/>
              </a:path>
              <a:path w="323215" h="161925">
                <a:moveTo>
                  <a:pt x="305942" y="0"/>
                </a:moveTo>
                <a:lnTo>
                  <a:pt x="300989" y="0"/>
                </a:lnTo>
                <a:lnTo>
                  <a:pt x="270510" y="12446"/>
                </a:lnTo>
                <a:lnTo>
                  <a:pt x="271907" y="16383"/>
                </a:lnTo>
                <a:lnTo>
                  <a:pt x="275209" y="15239"/>
                </a:lnTo>
                <a:lnTo>
                  <a:pt x="277748" y="14604"/>
                </a:lnTo>
                <a:lnTo>
                  <a:pt x="305942" y="14604"/>
                </a:lnTo>
                <a:lnTo>
                  <a:pt x="3059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6691225" y="2339213"/>
            <a:ext cx="451484" cy="161925"/>
            <a:chOff x="6691225" y="2339213"/>
            <a:chExt cx="451484" cy="161925"/>
          </a:xfrm>
        </p:grpSpPr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40041" y="2339213"/>
              <a:ext cx="202310" cy="1617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1225" y="2339467"/>
              <a:ext cx="204365" cy="161544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56093" y="2339213"/>
            <a:ext cx="1388999" cy="19672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18298" y="2339213"/>
            <a:ext cx="570992" cy="208025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9319132" y="2339213"/>
            <a:ext cx="449580" cy="161925"/>
          </a:xfrm>
          <a:custGeom>
            <a:avLst/>
            <a:gdLst/>
            <a:ahLst/>
            <a:cxnLst/>
            <a:rect l="l" t="t" r="r" b="b"/>
            <a:pathLst>
              <a:path w="449579" h="161925">
                <a:moveTo>
                  <a:pt x="34671" y="64262"/>
                </a:moveTo>
                <a:lnTo>
                  <a:pt x="16256" y="64262"/>
                </a:lnTo>
                <a:lnTo>
                  <a:pt x="16383" y="141350"/>
                </a:lnTo>
                <a:lnTo>
                  <a:pt x="32385" y="160400"/>
                </a:lnTo>
                <a:lnTo>
                  <a:pt x="40894" y="160400"/>
                </a:lnTo>
                <a:lnTo>
                  <a:pt x="45847" y="158496"/>
                </a:lnTo>
                <a:lnTo>
                  <a:pt x="50546" y="154812"/>
                </a:lnTo>
                <a:lnTo>
                  <a:pt x="55372" y="151129"/>
                </a:lnTo>
                <a:lnTo>
                  <a:pt x="57855" y="147447"/>
                </a:lnTo>
                <a:lnTo>
                  <a:pt x="41783" y="147447"/>
                </a:lnTo>
                <a:lnTo>
                  <a:pt x="39370" y="146303"/>
                </a:lnTo>
                <a:lnTo>
                  <a:pt x="37465" y="144017"/>
                </a:lnTo>
                <a:lnTo>
                  <a:pt x="35560" y="141604"/>
                </a:lnTo>
                <a:lnTo>
                  <a:pt x="34671" y="137160"/>
                </a:lnTo>
                <a:lnTo>
                  <a:pt x="34671" y="64262"/>
                </a:lnTo>
                <a:close/>
              </a:path>
              <a:path w="449579" h="161925">
                <a:moveTo>
                  <a:pt x="61595" y="138429"/>
                </a:moveTo>
                <a:lnTo>
                  <a:pt x="57276" y="138429"/>
                </a:lnTo>
                <a:lnTo>
                  <a:pt x="56007" y="141350"/>
                </a:lnTo>
                <a:lnTo>
                  <a:pt x="54228" y="143637"/>
                </a:lnTo>
                <a:lnTo>
                  <a:pt x="49657" y="146685"/>
                </a:lnTo>
                <a:lnTo>
                  <a:pt x="47244" y="147447"/>
                </a:lnTo>
                <a:lnTo>
                  <a:pt x="57855" y="147447"/>
                </a:lnTo>
                <a:lnTo>
                  <a:pt x="59055" y="145669"/>
                </a:lnTo>
                <a:lnTo>
                  <a:pt x="61595" y="138429"/>
                </a:lnTo>
                <a:close/>
              </a:path>
              <a:path w="449579" h="161925">
                <a:moveTo>
                  <a:pt x="34671" y="22860"/>
                </a:moveTo>
                <a:lnTo>
                  <a:pt x="31115" y="22860"/>
                </a:lnTo>
                <a:lnTo>
                  <a:pt x="28067" y="30352"/>
                </a:lnTo>
                <a:lnTo>
                  <a:pt x="25781" y="35560"/>
                </a:lnTo>
                <a:lnTo>
                  <a:pt x="24002" y="38353"/>
                </a:lnTo>
                <a:lnTo>
                  <a:pt x="20700" y="43687"/>
                </a:lnTo>
                <a:lnTo>
                  <a:pt x="16891" y="48387"/>
                </a:lnTo>
                <a:lnTo>
                  <a:pt x="12573" y="52324"/>
                </a:lnTo>
                <a:lnTo>
                  <a:pt x="8255" y="56134"/>
                </a:lnTo>
                <a:lnTo>
                  <a:pt x="4064" y="58927"/>
                </a:lnTo>
                <a:lnTo>
                  <a:pt x="0" y="60578"/>
                </a:lnTo>
                <a:lnTo>
                  <a:pt x="0" y="64262"/>
                </a:lnTo>
                <a:lnTo>
                  <a:pt x="58547" y="64262"/>
                </a:lnTo>
                <a:lnTo>
                  <a:pt x="58547" y="56514"/>
                </a:lnTo>
                <a:lnTo>
                  <a:pt x="34671" y="56514"/>
                </a:lnTo>
                <a:lnTo>
                  <a:pt x="34671" y="22860"/>
                </a:lnTo>
                <a:close/>
              </a:path>
              <a:path w="449579" h="161925">
                <a:moveTo>
                  <a:pt x="115443" y="154686"/>
                </a:moveTo>
                <a:lnTo>
                  <a:pt x="64770" y="154686"/>
                </a:lnTo>
                <a:lnTo>
                  <a:pt x="64770" y="158750"/>
                </a:lnTo>
                <a:lnTo>
                  <a:pt x="115443" y="158750"/>
                </a:lnTo>
                <a:lnTo>
                  <a:pt x="115443" y="154686"/>
                </a:lnTo>
                <a:close/>
              </a:path>
              <a:path w="449579" h="161925">
                <a:moveTo>
                  <a:pt x="174625" y="154686"/>
                </a:moveTo>
                <a:lnTo>
                  <a:pt x="124460" y="154686"/>
                </a:lnTo>
                <a:lnTo>
                  <a:pt x="124460" y="158750"/>
                </a:lnTo>
                <a:lnTo>
                  <a:pt x="174625" y="158750"/>
                </a:lnTo>
                <a:lnTo>
                  <a:pt x="174625" y="154686"/>
                </a:lnTo>
                <a:close/>
              </a:path>
              <a:path w="449579" h="161925">
                <a:moveTo>
                  <a:pt x="98933" y="14604"/>
                </a:moveTo>
                <a:lnTo>
                  <a:pt x="74295" y="14604"/>
                </a:lnTo>
                <a:lnTo>
                  <a:pt x="75819" y="15112"/>
                </a:lnTo>
                <a:lnTo>
                  <a:pt x="78232" y="17017"/>
                </a:lnTo>
                <a:lnTo>
                  <a:pt x="78994" y="18796"/>
                </a:lnTo>
                <a:lnTo>
                  <a:pt x="79628" y="21462"/>
                </a:lnTo>
                <a:lnTo>
                  <a:pt x="80137" y="24257"/>
                </a:lnTo>
                <a:lnTo>
                  <a:pt x="80391" y="31369"/>
                </a:lnTo>
                <a:lnTo>
                  <a:pt x="80334" y="142621"/>
                </a:lnTo>
                <a:lnTo>
                  <a:pt x="69342" y="154686"/>
                </a:lnTo>
                <a:lnTo>
                  <a:pt x="110236" y="154686"/>
                </a:lnTo>
                <a:lnTo>
                  <a:pt x="106552" y="154050"/>
                </a:lnTo>
                <a:lnTo>
                  <a:pt x="104521" y="152908"/>
                </a:lnTo>
                <a:lnTo>
                  <a:pt x="102362" y="151764"/>
                </a:lnTo>
                <a:lnTo>
                  <a:pt x="100965" y="150367"/>
                </a:lnTo>
                <a:lnTo>
                  <a:pt x="100075" y="148716"/>
                </a:lnTo>
                <a:lnTo>
                  <a:pt x="99314" y="146938"/>
                </a:lnTo>
                <a:lnTo>
                  <a:pt x="98933" y="142621"/>
                </a:lnTo>
                <a:lnTo>
                  <a:pt x="98933" y="81534"/>
                </a:lnTo>
                <a:lnTo>
                  <a:pt x="104521" y="75691"/>
                </a:lnTo>
                <a:lnTo>
                  <a:pt x="105582" y="74802"/>
                </a:lnTo>
                <a:lnTo>
                  <a:pt x="98933" y="74802"/>
                </a:lnTo>
                <a:lnTo>
                  <a:pt x="98933" y="14604"/>
                </a:lnTo>
                <a:close/>
              </a:path>
              <a:path w="449579" h="161925">
                <a:moveTo>
                  <a:pt x="155471" y="66928"/>
                </a:moveTo>
                <a:lnTo>
                  <a:pt x="128143" y="66928"/>
                </a:lnTo>
                <a:lnTo>
                  <a:pt x="131191" y="67817"/>
                </a:lnTo>
                <a:lnTo>
                  <a:pt x="133731" y="69596"/>
                </a:lnTo>
                <a:lnTo>
                  <a:pt x="136144" y="71374"/>
                </a:lnTo>
                <a:lnTo>
                  <a:pt x="138049" y="73913"/>
                </a:lnTo>
                <a:lnTo>
                  <a:pt x="139240" y="77616"/>
                </a:lnTo>
                <a:lnTo>
                  <a:pt x="140335" y="80899"/>
                </a:lnTo>
                <a:lnTo>
                  <a:pt x="140970" y="88264"/>
                </a:lnTo>
                <a:lnTo>
                  <a:pt x="140843" y="144907"/>
                </a:lnTo>
                <a:lnTo>
                  <a:pt x="140357" y="146938"/>
                </a:lnTo>
                <a:lnTo>
                  <a:pt x="139826" y="148971"/>
                </a:lnTo>
                <a:lnTo>
                  <a:pt x="138557" y="151002"/>
                </a:lnTo>
                <a:lnTo>
                  <a:pt x="134874" y="153924"/>
                </a:lnTo>
                <a:lnTo>
                  <a:pt x="131572" y="154686"/>
                </a:lnTo>
                <a:lnTo>
                  <a:pt x="169925" y="154686"/>
                </a:lnTo>
                <a:lnTo>
                  <a:pt x="166624" y="154177"/>
                </a:lnTo>
                <a:lnTo>
                  <a:pt x="163068" y="152146"/>
                </a:lnTo>
                <a:lnTo>
                  <a:pt x="161798" y="150622"/>
                </a:lnTo>
                <a:lnTo>
                  <a:pt x="160979" y="148716"/>
                </a:lnTo>
                <a:lnTo>
                  <a:pt x="160020" y="146558"/>
                </a:lnTo>
                <a:lnTo>
                  <a:pt x="159570" y="142621"/>
                </a:lnTo>
                <a:lnTo>
                  <a:pt x="159512" y="99440"/>
                </a:lnTo>
                <a:lnTo>
                  <a:pt x="159371" y="90674"/>
                </a:lnTo>
                <a:lnTo>
                  <a:pt x="158956" y="83407"/>
                </a:lnTo>
                <a:lnTo>
                  <a:pt x="158279" y="77616"/>
                </a:lnTo>
                <a:lnTo>
                  <a:pt x="157352" y="73278"/>
                </a:lnTo>
                <a:lnTo>
                  <a:pt x="155471" y="66928"/>
                </a:lnTo>
                <a:close/>
              </a:path>
              <a:path w="449579" h="161925">
                <a:moveTo>
                  <a:pt x="138938" y="53466"/>
                </a:moveTo>
                <a:lnTo>
                  <a:pt x="128270" y="53466"/>
                </a:lnTo>
                <a:lnTo>
                  <a:pt x="123444" y="54737"/>
                </a:lnTo>
                <a:lnTo>
                  <a:pt x="98933" y="74802"/>
                </a:lnTo>
                <a:lnTo>
                  <a:pt x="105582" y="74802"/>
                </a:lnTo>
                <a:lnTo>
                  <a:pt x="109220" y="71754"/>
                </a:lnTo>
                <a:lnTo>
                  <a:pt x="117094" y="67945"/>
                </a:lnTo>
                <a:lnTo>
                  <a:pt x="120903" y="66928"/>
                </a:lnTo>
                <a:lnTo>
                  <a:pt x="155471" y="66928"/>
                </a:lnTo>
                <a:lnTo>
                  <a:pt x="155321" y="66421"/>
                </a:lnTo>
                <a:lnTo>
                  <a:pt x="152273" y="61467"/>
                </a:lnTo>
                <a:lnTo>
                  <a:pt x="148082" y="58292"/>
                </a:lnTo>
                <a:lnTo>
                  <a:pt x="143891" y="54990"/>
                </a:lnTo>
                <a:lnTo>
                  <a:pt x="138938" y="53466"/>
                </a:lnTo>
                <a:close/>
              </a:path>
              <a:path w="449579" h="161925">
                <a:moveTo>
                  <a:pt x="98933" y="0"/>
                </a:moveTo>
                <a:lnTo>
                  <a:pt x="93852" y="0"/>
                </a:lnTo>
                <a:lnTo>
                  <a:pt x="63246" y="12446"/>
                </a:lnTo>
                <a:lnTo>
                  <a:pt x="64770" y="16383"/>
                </a:lnTo>
                <a:lnTo>
                  <a:pt x="68325" y="15239"/>
                </a:lnTo>
                <a:lnTo>
                  <a:pt x="70866" y="14604"/>
                </a:lnTo>
                <a:lnTo>
                  <a:pt x="98933" y="14604"/>
                </a:lnTo>
                <a:lnTo>
                  <a:pt x="98933" y="0"/>
                </a:lnTo>
                <a:close/>
              </a:path>
              <a:path w="449579" h="161925">
                <a:moveTo>
                  <a:pt x="231775" y="53339"/>
                </a:moveTo>
                <a:lnTo>
                  <a:pt x="192139" y="76122"/>
                </a:lnTo>
                <a:lnTo>
                  <a:pt x="184531" y="108965"/>
                </a:lnTo>
                <a:lnTo>
                  <a:pt x="185362" y="120443"/>
                </a:lnTo>
                <a:lnTo>
                  <a:pt x="204571" y="153761"/>
                </a:lnTo>
                <a:lnTo>
                  <a:pt x="229235" y="161798"/>
                </a:lnTo>
                <a:lnTo>
                  <a:pt x="237355" y="161012"/>
                </a:lnTo>
                <a:lnTo>
                  <a:pt x="244760" y="158654"/>
                </a:lnTo>
                <a:lnTo>
                  <a:pt x="251452" y="154725"/>
                </a:lnTo>
                <a:lnTo>
                  <a:pt x="257428" y="149225"/>
                </a:lnTo>
                <a:lnTo>
                  <a:pt x="261819" y="143637"/>
                </a:lnTo>
                <a:lnTo>
                  <a:pt x="237744" y="143637"/>
                </a:lnTo>
                <a:lnTo>
                  <a:pt x="230457" y="142827"/>
                </a:lnTo>
                <a:lnTo>
                  <a:pt x="203168" y="115268"/>
                </a:lnTo>
                <a:lnTo>
                  <a:pt x="200406" y="94996"/>
                </a:lnTo>
                <a:lnTo>
                  <a:pt x="271018" y="94996"/>
                </a:lnTo>
                <a:lnTo>
                  <a:pt x="270522" y="88519"/>
                </a:lnTo>
                <a:lnTo>
                  <a:pt x="200406" y="88519"/>
                </a:lnTo>
                <a:lnTo>
                  <a:pt x="201295" y="79883"/>
                </a:lnTo>
                <a:lnTo>
                  <a:pt x="204089" y="73278"/>
                </a:lnTo>
                <a:lnTo>
                  <a:pt x="208915" y="68452"/>
                </a:lnTo>
                <a:lnTo>
                  <a:pt x="213868" y="63626"/>
                </a:lnTo>
                <a:lnTo>
                  <a:pt x="219328" y="61213"/>
                </a:lnTo>
                <a:lnTo>
                  <a:pt x="255859" y="61213"/>
                </a:lnTo>
                <a:lnTo>
                  <a:pt x="254063" y="59715"/>
                </a:lnTo>
                <a:lnTo>
                  <a:pt x="247396" y="56181"/>
                </a:lnTo>
                <a:lnTo>
                  <a:pt x="239966" y="54052"/>
                </a:lnTo>
                <a:lnTo>
                  <a:pt x="231775" y="53339"/>
                </a:lnTo>
                <a:close/>
              </a:path>
              <a:path w="449579" h="161925">
                <a:moveTo>
                  <a:pt x="267589" y="119252"/>
                </a:moveTo>
                <a:lnTo>
                  <a:pt x="244348" y="143637"/>
                </a:lnTo>
                <a:lnTo>
                  <a:pt x="261819" y="143637"/>
                </a:lnTo>
                <a:lnTo>
                  <a:pt x="262499" y="142771"/>
                </a:lnTo>
                <a:lnTo>
                  <a:pt x="266461" y="135985"/>
                </a:lnTo>
                <a:lnTo>
                  <a:pt x="269305" y="128865"/>
                </a:lnTo>
                <a:lnTo>
                  <a:pt x="271018" y="121412"/>
                </a:lnTo>
                <a:lnTo>
                  <a:pt x="267589" y="119252"/>
                </a:lnTo>
                <a:close/>
              </a:path>
              <a:path w="449579" h="161925">
                <a:moveTo>
                  <a:pt x="255859" y="61213"/>
                </a:moveTo>
                <a:lnTo>
                  <a:pt x="229489" y="61213"/>
                </a:lnTo>
                <a:lnTo>
                  <a:pt x="233425" y="62484"/>
                </a:lnTo>
                <a:lnTo>
                  <a:pt x="237109" y="64897"/>
                </a:lnTo>
                <a:lnTo>
                  <a:pt x="240792" y="67183"/>
                </a:lnTo>
                <a:lnTo>
                  <a:pt x="243586" y="70485"/>
                </a:lnTo>
                <a:lnTo>
                  <a:pt x="245364" y="74675"/>
                </a:lnTo>
                <a:lnTo>
                  <a:pt x="246634" y="77342"/>
                </a:lnTo>
                <a:lnTo>
                  <a:pt x="247396" y="81914"/>
                </a:lnTo>
                <a:lnTo>
                  <a:pt x="247776" y="88519"/>
                </a:lnTo>
                <a:lnTo>
                  <a:pt x="270522" y="88519"/>
                </a:lnTo>
                <a:lnTo>
                  <a:pt x="270327" y="85967"/>
                </a:lnTo>
                <a:lnTo>
                  <a:pt x="268255" y="77914"/>
                </a:lnTo>
                <a:lnTo>
                  <a:pt x="264802" y="70814"/>
                </a:lnTo>
                <a:lnTo>
                  <a:pt x="259969" y="64642"/>
                </a:lnTo>
                <a:lnTo>
                  <a:pt x="255859" y="61213"/>
                </a:lnTo>
                <a:close/>
              </a:path>
              <a:path w="449579" h="161925">
                <a:moveTo>
                  <a:pt x="333121" y="154686"/>
                </a:moveTo>
                <a:lnTo>
                  <a:pt x="280797" y="154686"/>
                </a:lnTo>
                <a:lnTo>
                  <a:pt x="280797" y="158750"/>
                </a:lnTo>
                <a:lnTo>
                  <a:pt x="333121" y="158750"/>
                </a:lnTo>
                <a:lnTo>
                  <a:pt x="333121" y="154686"/>
                </a:lnTo>
                <a:close/>
              </a:path>
              <a:path w="449579" h="161925">
                <a:moveTo>
                  <a:pt x="315214" y="68325"/>
                </a:moveTo>
                <a:lnTo>
                  <a:pt x="290449" y="68325"/>
                </a:lnTo>
                <a:lnTo>
                  <a:pt x="292100" y="68834"/>
                </a:lnTo>
                <a:lnTo>
                  <a:pt x="293370" y="69850"/>
                </a:lnTo>
                <a:lnTo>
                  <a:pt x="296672" y="145287"/>
                </a:lnTo>
                <a:lnTo>
                  <a:pt x="295528" y="149098"/>
                </a:lnTo>
                <a:lnTo>
                  <a:pt x="294259" y="151002"/>
                </a:lnTo>
                <a:lnTo>
                  <a:pt x="292353" y="152273"/>
                </a:lnTo>
                <a:lnTo>
                  <a:pt x="289814" y="153924"/>
                </a:lnTo>
                <a:lnTo>
                  <a:pt x="286003" y="154686"/>
                </a:lnTo>
                <a:lnTo>
                  <a:pt x="328549" y="154686"/>
                </a:lnTo>
                <a:lnTo>
                  <a:pt x="324993" y="154050"/>
                </a:lnTo>
                <a:lnTo>
                  <a:pt x="322452" y="152653"/>
                </a:lnTo>
                <a:lnTo>
                  <a:pt x="320040" y="151384"/>
                </a:lnTo>
                <a:lnTo>
                  <a:pt x="318389" y="149606"/>
                </a:lnTo>
                <a:lnTo>
                  <a:pt x="317373" y="147700"/>
                </a:lnTo>
                <a:lnTo>
                  <a:pt x="315975" y="144779"/>
                </a:lnTo>
                <a:lnTo>
                  <a:pt x="315214" y="140462"/>
                </a:lnTo>
                <a:lnTo>
                  <a:pt x="315214" y="85851"/>
                </a:lnTo>
                <a:lnTo>
                  <a:pt x="318770" y="78866"/>
                </a:lnTo>
                <a:lnTo>
                  <a:pt x="320459" y="76453"/>
                </a:lnTo>
                <a:lnTo>
                  <a:pt x="315214" y="76453"/>
                </a:lnTo>
                <a:lnTo>
                  <a:pt x="315214" y="68325"/>
                </a:lnTo>
                <a:close/>
              </a:path>
              <a:path w="449579" h="161925">
                <a:moveTo>
                  <a:pt x="345694" y="53466"/>
                </a:moveTo>
                <a:lnTo>
                  <a:pt x="341630" y="53466"/>
                </a:lnTo>
                <a:lnTo>
                  <a:pt x="334912" y="54897"/>
                </a:lnTo>
                <a:lnTo>
                  <a:pt x="328279" y="59197"/>
                </a:lnTo>
                <a:lnTo>
                  <a:pt x="321716" y="66379"/>
                </a:lnTo>
                <a:lnTo>
                  <a:pt x="315214" y="76453"/>
                </a:lnTo>
                <a:lnTo>
                  <a:pt x="320459" y="76453"/>
                </a:lnTo>
                <a:lnTo>
                  <a:pt x="322325" y="73787"/>
                </a:lnTo>
                <a:lnTo>
                  <a:pt x="325627" y="70738"/>
                </a:lnTo>
                <a:lnTo>
                  <a:pt x="327151" y="69214"/>
                </a:lnTo>
                <a:lnTo>
                  <a:pt x="328675" y="68579"/>
                </a:lnTo>
                <a:lnTo>
                  <a:pt x="355726" y="68579"/>
                </a:lnTo>
                <a:lnTo>
                  <a:pt x="355726" y="62611"/>
                </a:lnTo>
                <a:lnTo>
                  <a:pt x="354457" y="59689"/>
                </a:lnTo>
                <a:lnTo>
                  <a:pt x="351790" y="57150"/>
                </a:lnTo>
                <a:lnTo>
                  <a:pt x="349123" y="54737"/>
                </a:lnTo>
                <a:lnTo>
                  <a:pt x="345694" y="53466"/>
                </a:lnTo>
                <a:close/>
              </a:path>
              <a:path w="449579" h="161925">
                <a:moveTo>
                  <a:pt x="355726" y="68579"/>
                </a:moveTo>
                <a:lnTo>
                  <a:pt x="331597" y="68579"/>
                </a:lnTo>
                <a:lnTo>
                  <a:pt x="334010" y="69850"/>
                </a:lnTo>
                <a:lnTo>
                  <a:pt x="340360" y="74929"/>
                </a:lnTo>
                <a:lnTo>
                  <a:pt x="343281" y="76200"/>
                </a:lnTo>
                <a:lnTo>
                  <a:pt x="348615" y="76200"/>
                </a:lnTo>
                <a:lnTo>
                  <a:pt x="350900" y="75184"/>
                </a:lnTo>
                <a:lnTo>
                  <a:pt x="352806" y="73151"/>
                </a:lnTo>
                <a:lnTo>
                  <a:pt x="354838" y="71247"/>
                </a:lnTo>
                <a:lnTo>
                  <a:pt x="355682" y="68834"/>
                </a:lnTo>
                <a:lnTo>
                  <a:pt x="355726" y="68579"/>
                </a:lnTo>
                <a:close/>
              </a:path>
              <a:path w="449579" h="161925">
                <a:moveTo>
                  <a:pt x="315214" y="53466"/>
                </a:moveTo>
                <a:lnTo>
                  <a:pt x="310515" y="53466"/>
                </a:lnTo>
                <a:lnTo>
                  <a:pt x="279653" y="65912"/>
                </a:lnTo>
                <a:lnTo>
                  <a:pt x="280797" y="69976"/>
                </a:lnTo>
                <a:lnTo>
                  <a:pt x="283718" y="68834"/>
                </a:lnTo>
                <a:lnTo>
                  <a:pt x="286258" y="68325"/>
                </a:lnTo>
                <a:lnTo>
                  <a:pt x="315214" y="68325"/>
                </a:lnTo>
                <a:lnTo>
                  <a:pt x="315214" y="53466"/>
                </a:lnTo>
                <a:close/>
              </a:path>
              <a:path w="449579" h="161925">
                <a:moveTo>
                  <a:pt x="410083" y="53339"/>
                </a:moveTo>
                <a:lnTo>
                  <a:pt x="370447" y="76122"/>
                </a:lnTo>
                <a:lnTo>
                  <a:pt x="362839" y="108965"/>
                </a:lnTo>
                <a:lnTo>
                  <a:pt x="363670" y="120443"/>
                </a:lnTo>
                <a:lnTo>
                  <a:pt x="382879" y="153761"/>
                </a:lnTo>
                <a:lnTo>
                  <a:pt x="407543" y="161798"/>
                </a:lnTo>
                <a:lnTo>
                  <a:pt x="415663" y="161012"/>
                </a:lnTo>
                <a:lnTo>
                  <a:pt x="423068" y="158654"/>
                </a:lnTo>
                <a:lnTo>
                  <a:pt x="429760" y="154725"/>
                </a:lnTo>
                <a:lnTo>
                  <a:pt x="435737" y="149225"/>
                </a:lnTo>
                <a:lnTo>
                  <a:pt x="440127" y="143637"/>
                </a:lnTo>
                <a:lnTo>
                  <a:pt x="416051" y="143637"/>
                </a:lnTo>
                <a:lnTo>
                  <a:pt x="408765" y="142827"/>
                </a:lnTo>
                <a:lnTo>
                  <a:pt x="381476" y="115268"/>
                </a:lnTo>
                <a:lnTo>
                  <a:pt x="378714" y="94996"/>
                </a:lnTo>
                <a:lnTo>
                  <a:pt x="449325" y="94996"/>
                </a:lnTo>
                <a:lnTo>
                  <a:pt x="448830" y="88519"/>
                </a:lnTo>
                <a:lnTo>
                  <a:pt x="378714" y="88519"/>
                </a:lnTo>
                <a:lnTo>
                  <a:pt x="379602" y="79883"/>
                </a:lnTo>
                <a:lnTo>
                  <a:pt x="382397" y="73278"/>
                </a:lnTo>
                <a:lnTo>
                  <a:pt x="387223" y="68452"/>
                </a:lnTo>
                <a:lnTo>
                  <a:pt x="392175" y="63626"/>
                </a:lnTo>
                <a:lnTo>
                  <a:pt x="397637" y="61213"/>
                </a:lnTo>
                <a:lnTo>
                  <a:pt x="434167" y="61213"/>
                </a:lnTo>
                <a:lnTo>
                  <a:pt x="432371" y="59715"/>
                </a:lnTo>
                <a:lnTo>
                  <a:pt x="425704" y="56181"/>
                </a:lnTo>
                <a:lnTo>
                  <a:pt x="418274" y="54052"/>
                </a:lnTo>
                <a:lnTo>
                  <a:pt x="410083" y="53339"/>
                </a:lnTo>
                <a:close/>
              </a:path>
              <a:path w="449579" h="161925">
                <a:moveTo>
                  <a:pt x="445897" y="119252"/>
                </a:moveTo>
                <a:lnTo>
                  <a:pt x="422656" y="143637"/>
                </a:lnTo>
                <a:lnTo>
                  <a:pt x="440127" y="143637"/>
                </a:lnTo>
                <a:lnTo>
                  <a:pt x="440807" y="142771"/>
                </a:lnTo>
                <a:lnTo>
                  <a:pt x="444769" y="135985"/>
                </a:lnTo>
                <a:lnTo>
                  <a:pt x="447613" y="128865"/>
                </a:lnTo>
                <a:lnTo>
                  <a:pt x="449325" y="121412"/>
                </a:lnTo>
                <a:lnTo>
                  <a:pt x="445897" y="119252"/>
                </a:lnTo>
                <a:close/>
              </a:path>
              <a:path w="449579" h="161925">
                <a:moveTo>
                  <a:pt x="434167" y="61213"/>
                </a:moveTo>
                <a:lnTo>
                  <a:pt x="407797" y="61213"/>
                </a:lnTo>
                <a:lnTo>
                  <a:pt x="411734" y="62484"/>
                </a:lnTo>
                <a:lnTo>
                  <a:pt x="415417" y="64897"/>
                </a:lnTo>
                <a:lnTo>
                  <a:pt x="419100" y="67183"/>
                </a:lnTo>
                <a:lnTo>
                  <a:pt x="421894" y="70485"/>
                </a:lnTo>
                <a:lnTo>
                  <a:pt x="423672" y="74675"/>
                </a:lnTo>
                <a:lnTo>
                  <a:pt x="424942" y="77342"/>
                </a:lnTo>
                <a:lnTo>
                  <a:pt x="425703" y="81914"/>
                </a:lnTo>
                <a:lnTo>
                  <a:pt x="426085" y="88519"/>
                </a:lnTo>
                <a:lnTo>
                  <a:pt x="448830" y="88519"/>
                </a:lnTo>
                <a:lnTo>
                  <a:pt x="448635" y="85967"/>
                </a:lnTo>
                <a:lnTo>
                  <a:pt x="446563" y="77914"/>
                </a:lnTo>
                <a:lnTo>
                  <a:pt x="443110" y="70814"/>
                </a:lnTo>
                <a:lnTo>
                  <a:pt x="438276" y="64642"/>
                </a:lnTo>
                <a:lnTo>
                  <a:pt x="434167" y="6121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840214" y="2339213"/>
            <a:ext cx="138302" cy="16179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055097" y="2392679"/>
            <a:ext cx="92836" cy="107315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10211307" y="2339213"/>
            <a:ext cx="430530" cy="161925"/>
          </a:xfrm>
          <a:custGeom>
            <a:avLst/>
            <a:gdLst/>
            <a:ahLst/>
            <a:cxnLst/>
            <a:rect l="l" t="t" r="r" b="b"/>
            <a:pathLst>
              <a:path w="430529" h="161925">
                <a:moveTo>
                  <a:pt x="52197" y="154686"/>
                </a:moveTo>
                <a:lnTo>
                  <a:pt x="1650" y="154686"/>
                </a:lnTo>
                <a:lnTo>
                  <a:pt x="1650" y="158750"/>
                </a:lnTo>
                <a:lnTo>
                  <a:pt x="52197" y="158750"/>
                </a:lnTo>
                <a:lnTo>
                  <a:pt x="52197" y="154686"/>
                </a:lnTo>
                <a:close/>
              </a:path>
              <a:path w="430529" h="161925">
                <a:moveTo>
                  <a:pt x="112014" y="154686"/>
                </a:moveTo>
                <a:lnTo>
                  <a:pt x="61341" y="154686"/>
                </a:lnTo>
                <a:lnTo>
                  <a:pt x="61341" y="158750"/>
                </a:lnTo>
                <a:lnTo>
                  <a:pt x="112014" y="158750"/>
                </a:lnTo>
                <a:lnTo>
                  <a:pt x="112014" y="154686"/>
                </a:lnTo>
                <a:close/>
              </a:path>
              <a:path w="430529" h="161925">
                <a:moveTo>
                  <a:pt x="35560" y="68325"/>
                </a:moveTo>
                <a:lnTo>
                  <a:pt x="11049" y="68325"/>
                </a:lnTo>
                <a:lnTo>
                  <a:pt x="12700" y="68834"/>
                </a:lnTo>
                <a:lnTo>
                  <a:pt x="13843" y="69723"/>
                </a:lnTo>
                <a:lnTo>
                  <a:pt x="17145" y="143001"/>
                </a:lnTo>
                <a:lnTo>
                  <a:pt x="16256" y="148082"/>
                </a:lnTo>
                <a:lnTo>
                  <a:pt x="12700" y="153415"/>
                </a:lnTo>
                <a:lnTo>
                  <a:pt x="9144" y="154686"/>
                </a:lnTo>
                <a:lnTo>
                  <a:pt x="46609" y="154686"/>
                </a:lnTo>
                <a:lnTo>
                  <a:pt x="35560" y="81661"/>
                </a:lnTo>
                <a:lnTo>
                  <a:pt x="42207" y="75326"/>
                </a:lnTo>
                <a:lnTo>
                  <a:pt x="42602" y="75057"/>
                </a:lnTo>
                <a:lnTo>
                  <a:pt x="35560" y="75057"/>
                </a:lnTo>
                <a:lnTo>
                  <a:pt x="35560" y="68325"/>
                </a:lnTo>
                <a:close/>
              </a:path>
              <a:path w="430529" h="161925">
                <a:moveTo>
                  <a:pt x="92260" y="67183"/>
                </a:moveTo>
                <a:lnTo>
                  <a:pt x="67818" y="67183"/>
                </a:lnTo>
                <a:lnTo>
                  <a:pt x="71882" y="69341"/>
                </a:lnTo>
                <a:lnTo>
                  <a:pt x="76708" y="77724"/>
                </a:lnTo>
                <a:lnTo>
                  <a:pt x="77977" y="84454"/>
                </a:lnTo>
                <a:lnTo>
                  <a:pt x="77869" y="143001"/>
                </a:lnTo>
                <a:lnTo>
                  <a:pt x="77724" y="145034"/>
                </a:lnTo>
                <a:lnTo>
                  <a:pt x="68325" y="154686"/>
                </a:lnTo>
                <a:lnTo>
                  <a:pt x="107061" y="154686"/>
                </a:lnTo>
                <a:lnTo>
                  <a:pt x="103632" y="154177"/>
                </a:lnTo>
                <a:lnTo>
                  <a:pt x="100075" y="152146"/>
                </a:lnTo>
                <a:lnTo>
                  <a:pt x="98678" y="150622"/>
                </a:lnTo>
                <a:lnTo>
                  <a:pt x="97917" y="148716"/>
                </a:lnTo>
                <a:lnTo>
                  <a:pt x="96900" y="146431"/>
                </a:lnTo>
                <a:lnTo>
                  <a:pt x="96497" y="143001"/>
                </a:lnTo>
                <a:lnTo>
                  <a:pt x="96393" y="82676"/>
                </a:lnTo>
                <a:lnTo>
                  <a:pt x="95503" y="75946"/>
                </a:lnTo>
                <a:lnTo>
                  <a:pt x="93225" y="69723"/>
                </a:lnTo>
                <a:lnTo>
                  <a:pt x="92260" y="67183"/>
                </a:lnTo>
                <a:close/>
              </a:path>
              <a:path w="430529" h="161925">
                <a:moveTo>
                  <a:pt x="75438" y="53466"/>
                </a:moveTo>
                <a:lnTo>
                  <a:pt x="69850" y="53466"/>
                </a:lnTo>
                <a:lnTo>
                  <a:pt x="61634" y="54822"/>
                </a:lnTo>
                <a:lnTo>
                  <a:pt x="53181" y="58880"/>
                </a:lnTo>
                <a:lnTo>
                  <a:pt x="44489" y="65629"/>
                </a:lnTo>
                <a:lnTo>
                  <a:pt x="35560" y="75057"/>
                </a:lnTo>
                <a:lnTo>
                  <a:pt x="42602" y="75057"/>
                </a:lnTo>
                <a:lnTo>
                  <a:pt x="48831" y="70802"/>
                </a:lnTo>
                <a:lnTo>
                  <a:pt x="55455" y="68087"/>
                </a:lnTo>
                <a:lnTo>
                  <a:pt x="62102" y="67183"/>
                </a:lnTo>
                <a:lnTo>
                  <a:pt x="92260" y="67183"/>
                </a:lnTo>
                <a:lnTo>
                  <a:pt x="91440" y="65024"/>
                </a:lnTo>
                <a:lnTo>
                  <a:pt x="88265" y="60451"/>
                </a:lnTo>
                <a:lnTo>
                  <a:pt x="84327" y="57658"/>
                </a:lnTo>
                <a:lnTo>
                  <a:pt x="80264" y="54863"/>
                </a:lnTo>
                <a:lnTo>
                  <a:pt x="75438" y="53466"/>
                </a:lnTo>
                <a:close/>
              </a:path>
              <a:path w="430529" h="161925">
                <a:moveTo>
                  <a:pt x="35560" y="53466"/>
                </a:moveTo>
                <a:lnTo>
                  <a:pt x="30861" y="53466"/>
                </a:lnTo>
                <a:lnTo>
                  <a:pt x="0" y="65912"/>
                </a:lnTo>
                <a:lnTo>
                  <a:pt x="1650" y="69976"/>
                </a:lnTo>
                <a:lnTo>
                  <a:pt x="4572" y="68834"/>
                </a:lnTo>
                <a:lnTo>
                  <a:pt x="7112" y="68325"/>
                </a:lnTo>
                <a:lnTo>
                  <a:pt x="35560" y="68325"/>
                </a:lnTo>
                <a:lnTo>
                  <a:pt x="35560" y="53466"/>
                </a:lnTo>
                <a:close/>
              </a:path>
              <a:path w="430529" h="161925">
                <a:moveTo>
                  <a:pt x="167132" y="53339"/>
                </a:moveTo>
                <a:lnTo>
                  <a:pt x="127496" y="76122"/>
                </a:lnTo>
                <a:lnTo>
                  <a:pt x="119888" y="108965"/>
                </a:lnTo>
                <a:lnTo>
                  <a:pt x="120719" y="120443"/>
                </a:lnTo>
                <a:lnTo>
                  <a:pt x="139928" y="153761"/>
                </a:lnTo>
                <a:lnTo>
                  <a:pt x="164592" y="161798"/>
                </a:lnTo>
                <a:lnTo>
                  <a:pt x="172712" y="161012"/>
                </a:lnTo>
                <a:lnTo>
                  <a:pt x="180117" y="158654"/>
                </a:lnTo>
                <a:lnTo>
                  <a:pt x="186809" y="154725"/>
                </a:lnTo>
                <a:lnTo>
                  <a:pt x="192786" y="149225"/>
                </a:lnTo>
                <a:lnTo>
                  <a:pt x="197176" y="143637"/>
                </a:lnTo>
                <a:lnTo>
                  <a:pt x="173100" y="143637"/>
                </a:lnTo>
                <a:lnTo>
                  <a:pt x="165814" y="142827"/>
                </a:lnTo>
                <a:lnTo>
                  <a:pt x="138525" y="115268"/>
                </a:lnTo>
                <a:lnTo>
                  <a:pt x="135763" y="94996"/>
                </a:lnTo>
                <a:lnTo>
                  <a:pt x="206375" y="94996"/>
                </a:lnTo>
                <a:lnTo>
                  <a:pt x="205879" y="88519"/>
                </a:lnTo>
                <a:lnTo>
                  <a:pt x="135763" y="88519"/>
                </a:lnTo>
                <a:lnTo>
                  <a:pt x="136651" y="79883"/>
                </a:lnTo>
                <a:lnTo>
                  <a:pt x="139446" y="73278"/>
                </a:lnTo>
                <a:lnTo>
                  <a:pt x="144272" y="68452"/>
                </a:lnTo>
                <a:lnTo>
                  <a:pt x="149225" y="63626"/>
                </a:lnTo>
                <a:lnTo>
                  <a:pt x="154686" y="61213"/>
                </a:lnTo>
                <a:lnTo>
                  <a:pt x="191216" y="61213"/>
                </a:lnTo>
                <a:lnTo>
                  <a:pt x="189420" y="59715"/>
                </a:lnTo>
                <a:lnTo>
                  <a:pt x="182753" y="56181"/>
                </a:lnTo>
                <a:lnTo>
                  <a:pt x="175323" y="54052"/>
                </a:lnTo>
                <a:lnTo>
                  <a:pt x="167132" y="53339"/>
                </a:lnTo>
                <a:close/>
              </a:path>
              <a:path w="430529" h="161925">
                <a:moveTo>
                  <a:pt x="202946" y="119252"/>
                </a:moveTo>
                <a:lnTo>
                  <a:pt x="179705" y="143637"/>
                </a:lnTo>
                <a:lnTo>
                  <a:pt x="197176" y="143637"/>
                </a:lnTo>
                <a:lnTo>
                  <a:pt x="197856" y="142771"/>
                </a:lnTo>
                <a:lnTo>
                  <a:pt x="201818" y="135985"/>
                </a:lnTo>
                <a:lnTo>
                  <a:pt x="204662" y="128865"/>
                </a:lnTo>
                <a:lnTo>
                  <a:pt x="206375" y="121412"/>
                </a:lnTo>
                <a:lnTo>
                  <a:pt x="202946" y="119252"/>
                </a:lnTo>
                <a:close/>
              </a:path>
              <a:path w="430529" h="161925">
                <a:moveTo>
                  <a:pt x="191216" y="61213"/>
                </a:moveTo>
                <a:lnTo>
                  <a:pt x="164846" y="61213"/>
                </a:lnTo>
                <a:lnTo>
                  <a:pt x="168783" y="62484"/>
                </a:lnTo>
                <a:lnTo>
                  <a:pt x="172466" y="64897"/>
                </a:lnTo>
                <a:lnTo>
                  <a:pt x="176149" y="67183"/>
                </a:lnTo>
                <a:lnTo>
                  <a:pt x="178943" y="70485"/>
                </a:lnTo>
                <a:lnTo>
                  <a:pt x="180721" y="74675"/>
                </a:lnTo>
                <a:lnTo>
                  <a:pt x="181991" y="77342"/>
                </a:lnTo>
                <a:lnTo>
                  <a:pt x="182752" y="81914"/>
                </a:lnTo>
                <a:lnTo>
                  <a:pt x="183134" y="88519"/>
                </a:lnTo>
                <a:lnTo>
                  <a:pt x="205879" y="88519"/>
                </a:lnTo>
                <a:lnTo>
                  <a:pt x="205684" y="85967"/>
                </a:lnTo>
                <a:lnTo>
                  <a:pt x="203612" y="77914"/>
                </a:lnTo>
                <a:lnTo>
                  <a:pt x="200159" y="70814"/>
                </a:lnTo>
                <a:lnTo>
                  <a:pt x="195325" y="64642"/>
                </a:lnTo>
                <a:lnTo>
                  <a:pt x="191216" y="61213"/>
                </a:lnTo>
                <a:close/>
              </a:path>
              <a:path w="430529" h="161925">
                <a:moveTo>
                  <a:pt x="269240" y="53339"/>
                </a:moveTo>
                <a:lnTo>
                  <a:pt x="229604" y="76122"/>
                </a:lnTo>
                <a:lnTo>
                  <a:pt x="221996" y="108965"/>
                </a:lnTo>
                <a:lnTo>
                  <a:pt x="222827" y="120443"/>
                </a:lnTo>
                <a:lnTo>
                  <a:pt x="242036" y="153761"/>
                </a:lnTo>
                <a:lnTo>
                  <a:pt x="266700" y="161798"/>
                </a:lnTo>
                <a:lnTo>
                  <a:pt x="274820" y="161012"/>
                </a:lnTo>
                <a:lnTo>
                  <a:pt x="282225" y="158654"/>
                </a:lnTo>
                <a:lnTo>
                  <a:pt x="288917" y="154725"/>
                </a:lnTo>
                <a:lnTo>
                  <a:pt x="294894" y="149225"/>
                </a:lnTo>
                <a:lnTo>
                  <a:pt x="299284" y="143637"/>
                </a:lnTo>
                <a:lnTo>
                  <a:pt x="275209" y="143637"/>
                </a:lnTo>
                <a:lnTo>
                  <a:pt x="267922" y="142827"/>
                </a:lnTo>
                <a:lnTo>
                  <a:pt x="240633" y="115268"/>
                </a:lnTo>
                <a:lnTo>
                  <a:pt x="237871" y="94996"/>
                </a:lnTo>
                <a:lnTo>
                  <a:pt x="308483" y="94996"/>
                </a:lnTo>
                <a:lnTo>
                  <a:pt x="307987" y="88519"/>
                </a:lnTo>
                <a:lnTo>
                  <a:pt x="237871" y="88519"/>
                </a:lnTo>
                <a:lnTo>
                  <a:pt x="238760" y="79883"/>
                </a:lnTo>
                <a:lnTo>
                  <a:pt x="241553" y="73278"/>
                </a:lnTo>
                <a:lnTo>
                  <a:pt x="246380" y="68452"/>
                </a:lnTo>
                <a:lnTo>
                  <a:pt x="251333" y="63626"/>
                </a:lnTo>
                <a:lnTo>
                  <a:pt x="256794" y="61213"/>
                </a:lnTo>
                <a:lnTo>
                  <a:pt x="293324" y="61213"/>
                </a:lnTo>
                <a:lnTo>
                  <a:pt x="291528" y="59715"/>
                </a:lnTo>
                <a:lnTo>
                  <a:pt x="284861" y="56181"/>
                </a:lnTo>
                <a:lnTo>
                  <a:pt x="277431" y="54052"/>
                </a:lnTo>
                <a:lnTo>
                  <a:pt x="269240" y="53339"/>
                </a:lnTo>
                <a:close/>
              </a:path>
              <a:path w="430529" h="161925">
                <a:moveTo>
                  <a:pt x="305053" y="119252"/>
                </a:moveTo>
                <a:lnTo>
                  <a:pt x="281813" y="143637"/>
                </a:lnTo>
                <a:lnTo>
                  <a:pt x="299284" y="143637"/>
                </a:lnTo>
                <a:lnTo>
                  <a:pt x="299964" y="142771"/>
                </a:lnTo>
                <a:lnTo>
                  <a:pt x="303926" y="135985"/>
                </a:lnTo>
                <a:lnTo>
                  <a:pt x="306770" y="128865"/>
                </a:lnTo>
                <a:lnTo>
                  <a:pt x="308483" y="121412"/>
                </a:lnTo>
                <a:lnTo>
                  <a:pt x="305053" y="119252"/>
                </a:lnTo>
                <a:close/>
              </a:path>
              <a:path w="430529" h="161925">
                <a:moveTo>
                  <a:pt x="293324" y="61213"/>
                </a:moveTo>
                <a:lnTo>
                  <a:pt x="266953" y="61213"/>
                </a:lnTo>
                <a:lnTo>
                  <a:pt x="270891" y="62484"/>
                </a:lnTo>
                <a:lnTo>
                  <a:pt x="274574" y="64897"/>
                </a:lnTo>
                <a:lnTo>
                  <a:pt x="278257" y="67183"/>
                </a:lnTo>
                <a:lnTo>
                  <a:pt x="281050" y="70485"/>
                </a:lnTo>
                <a:lnTo>
                  <a:pt x="282828" y="74675"/>
                </a:lnTo>
                <a:lnTo>
                  <a:pt x="284099" y="77342"/>
                </a:lnTo>
                <a:lnTo>
                  <a:pt x="284861" y="81914"/>
                </a:lnTo>
                <a:lnTo>
                  <a:pt x="285242" y="88519"/>
                </a:lnTo>
                <a:lnTo>
                  <a:pt x="307987" y="88519"/>
                </a:lnTo>
                <a:lnTo>
                  <a:pt x="307792" y="85967"/>
                </a:lnTo>
                <a:lnTo>
                  <a:pt x="305720" y="77914"/>
                </a:lnTo>
                <a:lnTo>
                  <a:pt x="302267" y="70814"/>
                </a:lnTo>
                <a:lnTo>
                  <a:pt x="297434" y="64642"/>
                </a:lnTo>
                <a:lnTo>
                  <a:pt x="293324" y="61213"/>
                </a:lnTo>
                <a:close/>
              </a:path>
              <a:path w="430529" h="161925">
                <a:moveTo>
                  <a:pt x="381762" y="53339"/>
                </a:moveTo>
                <a:lnTo>
                  <a:pt x="372745" y="53339"/>
                </a:lnTo>
                <a:lnTo>
                  <a:pt x="362311" y="54483"/>
                </a:lnTo>
                <a:lnTo>
                  <a:pt x="331037" y="80936"/>
                </a:lnTo>
                <a:lnTo>
                  <a:pt x="323215" y="111887"/>
                </a:lnTo>
                <a:lnTo>
                  <a:pt x="324000" y="122342"/>
                </a:lnTo>
                <a:lnTo>
                  <a:pt x="349297" y="158337"/>
                </a:lnTo>
                <a:lnTo>
                  <a:pt x="364998" y="161798"/>
                </a:lnTo>
                <a:lnTo>
                  <a:pt x="370459" y="161798"/>
                </a:lnTo>
                <a:lnTo>
                  <a:pt x="375666" y="160654"/>
                </a:lnTo>
                <a:lnTo>
                  <a:pt x="380435" y="158337"/>
                </a:lnTo>
                <a:lnTo>
                  <a:pt x="385191" y="156210"/>
                </a:lnTo>
                <a:lnTo>
                  <a:pt x="390017" y="152400"/>
                </a:lnTo>
                <a:lnTo>
                  <a:pt x="392674" y="149606"/>
                </a:lnTo>
                <a:lnTo>
                  <a:pt x="367284" y="149606"/>
                </a:lnTo>
                <a:lnTo>
                  <a:pt x="360045" y="145541"/>
                </a:lnTo>
                <a:lnTo>
                  <a:pt x="343662" y="102997"/>
                </a:lnTo>
                <a:lnTo>
                  <a:pt x="344302" y="92519"/>
                </a:lnTo>
                <a:lnTo>
                  <a:pt x="364871" y="60198"/>
                </a:lnTo>
                <a:lnTo>
                  <a:pt x="393152" y="60198"/>
                </a:lnTo>
                <a:lnTo>
                  <a:pt x="389127" y="56261"/>
                </a:lnTo>
                <a:lnTo>
                  <a:pt x="381762" y="53339"/>
                </a:lnTo>
                <a:close/>
              </a:path>
              <a:path w="430529" h="161925">
                <a:moveTo>
                  <a:pt x="429260" y="145287"/>
                </a:moveTo>
                <a:lnTo>
                  <a:pt x="425958" y="146558"/>
                </a:lnTo>
                <a:lnTo>
                  <a:pt x="423291" y="147192"/>
                </a:lnTo>
                <a:lnTo>
                  <a:pt x="394970" y="147192"/>
                </a:lnTo>
                <a:lnTo>
                  <a:pt x="394970" y="161798"/>
                </a:lnTo>
                <a:lnTo>
                  <a:pt x="400176" y="161798"/>
                </a:lnTo>
                <a:lnTo>
                  <a:pt x="430530" y="149225"/>
                </a:lnTo>
                <a:lnTo>
                  <a:pt x="429260" y="145287"/>
                </a:lnTo>
                <a:close/>
              </a:path>
              <a:path w="430529" h="161925">
                <a:moveTo>
                  <a:pt x="393152" y="60198"/>
                </a:moveTo>
                <a:lnTo>
                  <a:pt x="374903" y="60198"/>
                </a:lnTo>
                <a:lnTo>
                  <a:pt x="378460" y="61340"/>
                </a:lnTo>
                <a:lnTo>
                  <a:pt x="382143" y="63500"/>
                </a:lnTo>
                <a:lnTo>
                  <a:pt x="394970" y="86740"/>
                </a:lnTo>
                <a:lnTo>
                  <a:pt x="394970" y="139446"/>
                </a:lnTo>
                <a:lnTo>
                  <a:pt x="388747" y="146176"/>
                </a:lnTo>
                <a:lnTo>
                  <a:pt x="382143" y="149606"/>
                </a:lnTo>
                <a:lnTo>
                  <a:pt x="392674" y="149606"/>
                </a:lnTo>
                <a:lnTo>
                  <a:pt x="394970" y="147192"/>
                </a:lnTo>
                <a:lnTo>
                  <a:pt x="419608" y="147192"/>
                </a:lnTo>
                <a:lnTo>
                  <a:pt x="418211" y="146685"/>
                </a:lnTo>
                <a:lnTo>
                  <a:pt x="413385" y="61975"/>
                </a:lnTo>
                <a:lnTo>
                  <a:pt x="394970" y="61975"/>
                </a:lnTo>
                <a:lnTo>
                  <a:pt x="393152" y="60198"/>
                </a:lnTo>
                <a:close/>
              </a:path>
              <a:path w="430529" h="161925">
                <a:moveTo>
                  <a:pt x="413385" y="14604"/>
                </a:moveTo>
                <a:lnTo>
                  <a:pt x="388874" y="14604"/>
                </a:lnTo>
                <a:lnTo>
                  <a:pt x="390398" y="15112"/>
                </a:lnTo>
                <a:lnTo>
                  <a:pt x="392811" y="17017"/>
                </a:lnTo>
                <a:lnTo>
                  <a:pt x="393573" y="18796"/>
                </a:lnTo>
                <a:lnTo>
                  <a:pt x="394208" y="21462"/>
                </a:lnTo>
                <a:lnTo>
                  <a:pt x="394716" y="24257"/>
                </a:lnTo>
                <a:lnTo>
                  <a:pt x="394970" y="31369"/>
                </a:lnTo>
                <a:lnTo>
                  <a:pt x="394970" y="61975"/>
                </a:lnTo>
                <a:lnTo>
                  <a:pt x="413385" y="61975"/>
                </a:lnTo>
                <a:lnTo>
                  <a:pt x="413385" y="14604"/>
                </a:lnTo>
                <a:close/>
              </a:path>
              <a:path w="430529" h="161925">
                <a:moveTo>
                  <a:pt x="413385" y="0"/>
                </a:moveTo>
                <a:lnTo>
                  <a:pt x="408432" y="0"/>
                </a:lnTo>
                <a:lnTo>
                  <a:pt x="377951" y="12446"/>
                </a:lnTo>
                <a:lnTo>
                  <a:pt x="379349" y="16383"/>
                </a:lnTo>
                <a:lnTo>
                  <a:pt x="382650" y="15239"/>
                </a:lnTo>
                <a:lnTo>
                  <a:pt x="385191" y="14604"/>
                </a:lnTo>
                <a:lnTo>
                  <a:pt x="413385" y="14604"/>
                </a:lnTo>
                <a:lnTo>
                  <a:pt x="41338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702925" y="2362073"/>
            <a:ext cx="168148" cy="13893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939144" y="2339213"/>
            <a:ext cx="691641" cy="20764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87615" y="2804160"/>
            <a:ext cx="92862" cy="107314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62012" y="2754502"/>
            <a:ext cx="1029220" cy="15798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076195" y="2754629"/>
            <a:ext cx="1088009" cy="157861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3244976" y="2750947"/>
            <a:ext cx="259715" cy="161925"/>
          </a:xfrm>
          <a:custGeom>
            <a:avLst/>
            <a:gdLst/>
            <a:ahLst/>
            <a:cxnLst/>
            <a:rect l="l" t="t" r="r" b="b"/>
            <a:pathLst>
              <a:path w="259714" h="161925">
                <a:moveTo>
                  <a:pt x="124587" y="53212"/>
                </a:moveTo>
                <a:lnTo>
                  <a:pt x="116077" y="53212"/>
                </a:lnTo>
                <a:lnTo>
                  <a:pt x="107950" y="55372"/>
                </a:lnTo>
                <a:lnTo>
                  <a:pt x="78968" y="87346"/>
                </a:lnTo>
                <a:lnTo>
                  <a:pt x="75161" y="109696"/>
                </a:lnTo>
                <a:lnTo>
                  <a:pt x="75773" y="117732"/>
                </a:lnTo>
                <a:lnTo>
                  <a:pt x="93991" y="151203"/>
                </a:lnTo>
                <a:lnTo>
                  <a:pt x="123317" y="161543"/>
                </a:lnTo>
                <a:lnTo>
                  <a:pt x="130218" y="161111"/>
                </a:lnTo>
                <a:lnTo>
                  <a:pt x="136810" y="159797"/>
                </a:lnTo>
                <a:lnTo>
                  <a:pt x="143069" y="157579"/>
                </a:lnTo>
                <a:lnTo>
                  <a:pt x="148971" y="154431"/>
                </a:lnTo>
                <a:lnTo>
                  <a:pt x="150025" y="153669"/>
                </a:lnTo>
                <a:lnTo>
                  <a:pt x="128143" y="153669"/>
                </a:lnTo>
                <a:lnTo>
                  <a:pt x="121185" y="152648"/>
                </a:lnTo>
                <a:lnTo>
                  <a:pt x="98075" y="119697"/>
                </a:lnTo>
                <a:lnTo>
                  <a:pt x="95901" y="89677"/>
                </a:lnTo>
                <a:lnTo>
                  <a:pt x="97027" y="82168"/>
                </a:lnTo>
                <a:lnTo>
                  <a:pt x="99568" y="76326"/>
                </a:lnTo>
                <a:lnTo>
                  <a:pt x="101981" y="70357"/>
                </a:lnTo>
                <a:lnTo>
                  <a:pt x="105156" y="66293"/>
                </a:lnTo>
                <a:lnTo>
                  <a:pt x="109220" y="64007"/>
                </a:lnTo>
                <a:lnTo>
                  <a:pt x="113157" y="61594"/>
                </a:lnTo>
                <a:lnTo>
                  <a:pt x="117094" y="60451"/>
                </a:lnTo>
                <a:lnTo>
                  <a:pt x="149939" y="60451"/>
                </a:lnTo>
                <a:lnTo>
                  <a:pt x="145430" y="57610"/>
                </a:lnTo>
                <a:lnTo>
                  <a:pt x="135562" y="54310"/>
                </a:lnTo>
                <a:lnTo>
                  <a:pt x="124587" y="53212"/>
                </a:lnTo>
                <a:close/>
              </a:path>
              <a:path w="259714" h="161925">
                <a:moveTo>
                  <a:pt x="61722" y="154431"/>
                </a:moveTo>
                <a:lnTo>
                  <a:pt x="635" y="154431"/>
                </a:lnTo>
                <a:lnTo>
                  <a:pt x="635" y="158495"/>
                </a:lnTo>
                <a:lnTo>
                  <a:pt x="61722" y="158495"/>
                </a:lnTo>
                <a:lnTo>
                  <a:pt x="61722" y="154431"/>
                </a:lnTo>
                <a:close/>
              </a:path>
              <a:path w="259714" h="161925">
                <a:moveTo>
                  <a:pt x="38226" y="64262"/>
                </a:moveTo>
                <a:lnTo>
                  <a:pt x="19812" y="64262"/>
                </a:lnTo>
                <a:lnTo>
                  <a:pt x="19749" y="139495"/>
                </a:lnTo>
                <a:lnTo>
                  <a:pt x="19431" y="143637"/>
                </a:lnTo>
                <a:lnTo>
                  <a:pt x="18414" y="146176"/>
                </a:lnTo>
                <a:lnTo>
                  <a:pt x="17525" y="148716"/>
                </a:lnTo>
                <a:lnTo>
                  <a:pt x="15875" y="150749"/>
                </a:lnTo>
                <a:lnTo>
                  <a:pt x="13335" y="152145"/>
                </a:lnTo>
                <a:lnTo>
                  <a:pt x="10922" y="153669"/>
                </a:lnTo>
                <a:lnTo>
                  <a:pt x="8255" y="154431"/>
                </a:lnTo>
                <a:lnTo>
                  <a:pt x="47878" y="154431"/>
                </a:lnTo>
                <a:lnTo>
                  <a:pt x="44196" y="152780"/>
                </a:lnTo>
                <a:lnTo>
                  <a:pt x="41401" y="149478"/>
                </a:lnTo>
                <a:lnTo>
                  <a:pt x="39370" y="146938"/>
                </a:lnTo>
                <a:lnTo>
                  <a:pt x="38226" y="140969"/>
                </a:lnTo>
                <a:lnTo>
                  <a:pt x="38226" y="64262"/>
                </a:lnTo>
                <a:close/>
              </a:path>
              <a:path w="259714" h="161925">
                <a:moveTo>
                  <a:pt x="149939" y="60451"/>
                </a:moveTo>
                <a:lnTo>
                  <a:pt x="129286" y="60451"/>
                </a:lnTo>
                <a:lnTo>
                  <a:pt x="136017" y="64007"/>
                </a:lnTo>
                <a:lnTo>
                  <a:pt x="141224" y="71119"/>
                </a:lnTo>
                <a:lnTo>
                  <a:pt x="146391" y="79666"/>
                </a:lnTo>
                <a:lnTo>
                  <a:pt x="150082" y="89677"/>
                </a:lnTo>
                <a:lnTo>
                  <a:pt x="152296" y="101141"/>
                </a:lnTo>
                <a:lnTo>
                  <a:pt x="153035" y="114045"/>
                </a:lnTo>
                <a:lnTo>
                  <a:pt x="152584" y="124116"/>
                </a:lnTo>
                <a:lnTo>
                  <a:pt x="135255" y="153669"/>
                </a:lnTo>
                <a:lnTo>
                  <a:pt x="150025" y="153669"/>
                </a:lnTo>
                <a:lnTo>
                  <a:pt x="172100" y="119221"/>
                </a:lnTo>
                <a:lnTo>
                  <a:pt x="173736" y="105410"/>
                </a:lnTo>
                <a:lnTo>
                  <a:pt x="172995" y="95958"/>
                </a:lnTo>
                <a:lnTo>
                  <a:pt x="170767" y="87042"/>
                </a:lnTo>
                <a:lnTo>
                  <a:pt x="167038" y="78674"/>
                </a:lnTo>
                <a:lnTo>
                  <a:pt x="161798" y="70865"/>
                </a:lnTo>
                <a:lnTo>
                  <a:pt x="154179" y="63124"/>
                </a:lnTo>
                <a:lnTo>
                  <a:pt x="149939" y="60451"/>
                </a:lnTo>
                <a:close/>
              </a:path>
              <a:path w="259714" h="161925">
                <a:moveTo>
                  <a:pt x="64643" y="56261"/>
                </a:moveTo>
                <a:lnTo>
                  <a:pt x="0" y="56261"/>
                </a:lnTo>
                <a:lnTo>
                  <a:pt x="0" y="64262"/>
                </a:lnTo>
                <a:lnTo>
                  <a:pt x="64643" y="64262"/>
                </a:lnTo>
                <a:lnTo>
                  <a:pt x="64643" y="56261"/>
                </a:lnTo>
                <a:close/>
              </a:path>
              <a:path w="259714" h="161925">
                <a:moveTo>
                  <a:pt x="70358" y="0"/>
                </a:moveTo>
                <a:lnTo>
                  <a:pt x="54101" y="0"/>
                </a:lnTo>
                <a:lnTo>
                  <a:pt x="46482" y="2158"/>
                </a:lnTo>
                <a:lnTo>
                  <a:pt x="21050" y="35432"/>
                </a:lnTo>
                <a:lnTo>
                  <a:pt x="19812" y="56261"/>
                </a:lnTo>
                <a:lnTo>
                  <a:pt x="38226" y="56261"/>
                </a:lnTo>
                <a:lnTo>
                  <a:pt x="38342" y="38036"/>
                </a:lnTo>
                <a:lnTo>
                  <a:pt x="38671" y="29463"/>
                </a:lnTo>
                <a:lnTo>
                  <a:pt x="50292" y="8000"/>
                </a:lnTo>
                <a:lnTo>
                  <a:pt x="84713" y="8000"/>
                </a:lnTo>
                <a:lnTo>
                  <a:pt x="84074" y="7492"/>
                </a:lnTo>
                <a:lnTo>
                  <a:pt x="77470" y="2539"/>
                </a:lnTo>
                <a:lnTo>
                  <a:pt x="70358" y="0"/>
                </a:lnTo>
                <a:close/>
              </a:path>
              <a:path w="259714" h="161925">
                <a:moveTo>
                  <a:pt x="84713" y="8000"/>
                </a:moveTo>
                <a:lnTo>
                  <a:pt x="56514" y="8000"/>
                </a:lnTo>
                <a:lnTo>
                  <a:pt x="59055" y="8636"/>
                </a:lnTo>
                <a:lnTo>
                  <a:pt x="61340" y="10160"/>
                </a:lnTo>
                <a:lnTo>
                  <a:pt x="63626" y="11556"/>
                </a:lnTo>
                <a:lnTo>
                  <a:pt x="66167" y="14224"/>
                </a:lnTo>
                <a:lnTo>
                  <a:pt x="71755" y="22351"/>
                </a:lnTo>
                <a:lnTo>
                  <a:pt x="74040" y="25018"/>
                </a:lnTo>
                <a:lnTo>
                  <a:pt x="75946" y="26288"/>
                </a:lnTo>
                <a:lnTo>
                  <a:pt x="77850" y="27431"/>
                </a:lnTo>
                <a:lnTo>
                  <a:pt x="79628" y="28066"/>
                </a:lnTo>
                <a:lnTo>
                  <a:pt x="83565" y="28066"/>
                </a:lnTo>
                <a:lnTo>
                  <a:pt x="85725" y="27050"/>
                </a:lnTo>
                <a:lnTo>
                  <a:pt x="87749" y="25018"/>
                </a:lnTo>
                <a:lnTo>
                  <a:pt x="89535" y="23113"/>
                </a:lnTo>
                <a:lnTo>
                  <a:pt x="90550" y="21081"/>
                </a:lnTo>
                <a:lnTo>
                  <a:pt x="90550" y="14604"/>
                </a:lnTo>
                <a:lnTo>
                  <a:pt x="88392" y="10922"/>
                </a:lnTo>
                <a:lnTo>
                  <a:pt x="84713" y="8000"/>
                </a:lnTo>
                <a:close/>
              </a:path>
              <a:path w="259714" h="161925">
                <a:moveTo>
                  <a:pt x="236600" y="154431"/>
                </a:moveTo>
                <a:lnTo>
                  <a:pt x="184276" y="154431"/>
                </a:lnTo>
                <a:lnTo>
                  <a:pt x="184276" y="158495"/>
                </a:lnTo>
                <a:lnTo>
                  <a:pt x="236600" y="158495"/>
                </a:lnTo>
                <a:lnTo>
                  <a:pt x="236600" y="154431"/>
                </a:lnTo>
                <a:close/>
              </a:path>
              <a:path w="259714" h="161925">
                <a:moveTo>
                  <a:pt x="218694" y="68072"/>
                </a:moveTo>
                <a:lnTo>
                  <a:pt x="193928" y="68072"/>
                </a:lnTo>
                <a:lnTo>
                  <a:pt x="195580" y="68579"/>
                </a:lnTo>
                <a:lnTo>
                  <a:pt x="196850" y="69595"/>
                </a:lnTo>
                <a:lnTo>
                  <a:pt x="200151" y="145033"/>
                </a:lnTo>
                <a:lnTo>
                  <a:pt x="199009" y="148843"/>
                </a:lnTo>
                <a:lnTo>
                  <a:pt x="197738" y="150749"/>
                </a:lnTo>
                <a:lnTo>
                  <a:pt x="195834" y="152018"/>
                </a:lnTo>
                <a:lnTo>
                  <a:pt x="193294" y="153669"/>
                </a:lnTo>
                <a:lnTo>
                  <a:pt x="189484" y="154431"/>
                </a:lnTo>
                <a:lnTo>
                  <a:pt x="232028" y="154431"/>
                </a:lnTo>
                <a:lnTo>
                  <a:pt x="228473" y="153797"/>
                </a:lnTo>
                <a:lnTo>
                  <a:pt x="225933" y="152400"/>
                </a:lnTo>
                <a:lnTo>
                  <a:pt x="223520" y="151129"/>
                </a:lnTo>
                <a:lnTo>
                  <a:pt x="221869" y="149351"/>
                </a:lnTo>
                <a:lnTo>
                  <a:pt x="220852" y="147447"/>
                </a:lnTo>
                <a:lnTo>
                  <a:pt x="219456" y="144525"/>
                </a:lnTo>
                <a:lnTo>
                  <a:pt x="218694" y="140207"/>
                </a:lnTo>
                <a:lnTo>
                  <a:pt x="218694" y="85598"/>
                </a:lnTo>
                <a:lnTo>
                  <a:pt x="222250" y="78612"/>
                </a:lnTo>
                <a:lnTo>
                  <a:pt x="223939" y="76200"/>
                </a:lnTo>
                <a:lnTo>
                  <a:pt x="218694" y="76200"/>
                </a:lnTo>
                <a:lnTo>
                  <a:pt x="218694" y="68072"/>
                </a:lnTo>
                <a:close/>
              </a:path>
              <a:path w="259714" h="161925">
                <a:moveTo>
                  <a:pt x="249174" y="53212"/>
                </a:moveTo>
                <a:lnTo>
                  <a:pt x="245110" y="53212"/>
                </a:lnTo>
                <a:lnTo>
                  <a:pt x="238392" y="54643"/>
                </a:lnTo>
                <a:lnTo>
                  <a:pt x="231759" y="58943"/>
                </a:lnTo>
                <a:lnTo>
                  <a:pt x="225196" y="66125"/>
                </a:lnTo>
                <a:lnTo>
                  <a:pt x="218694" y="76200"/>
                </a:lnTo>
                <a:lnTo>
                  <a:pt x="223939" y="76200"/>
                </a:lnTo>
                <a:lnTo>
                  <a:pt x="225806" y="73532"/>
                </a:lnTo>
                <a:lnTo>
                  <a:pt x="229108" y="70485"/>
                </a:lnTo>
                <a:lnTo>
                  <a:pt x="230632" y="68961"/>
                </a:lnTo>
                <a:lnTo>
                  <a:pt x="232156" y="68325"/>
                </a:lnTo>
                <a:lnTo>
                  <a:pt x="259207" y="68325"/>
                </a:lnTo>
                <a:lnTo>
                  <a:pt x="259207" y="62356"/>
                </a:lnTo>
                <a:lnTo>
                  <a:pt x="257937" y="59436"/>
                </a:lnTo>
                <a:lnTo>
                  <a:pt x="255270" y="56895"/>
                </a:lnTo>
                <a:lnTo>
                  <a:pt x="252602" y="54482"/>
                </a:lnTo>
                <a:lnTo>
                  <a:pt x="249174" y="53212"/>
                </a:lnTo>
                <a:close/>
              </a:path>
              <a:path w="259714" h="161925">
                <a:moveTo>
                  <a:pt x="259207" y="68325"/>
                </a:moveTo>
                <a:lnTo>
                  <a:pt x="235076" y="68325"/>
                </a:lnTo>
                <a:lnTo>
                  <a:pt x="237489" y="69595"/>
                </a:lnTo>
                <a:lnTo>
                  <a:pt x="243839" y="74675"/>
                </a:lnTo>
                <a:lnTo>
                  <a:pt x="246761" y="75945"/>
                </a:lnTo>
                <a:lnTo>
                  <a:pt x="252095" y="75945"/>
                </a:lnTo>
                <a:lnTo>
                  <a:pt x="254381" y="74929"/>
                </a:lnTo>
                <a:lnTo>
                  <a:pt x="256286" y="72898"/>
                </a:lnTo>
                <a:lnTo>
                  <a:pt x="258318" y="70992"/>
                </a:lnTo>
                <a:lnTo>
                  <a:pt x="259162" y="68579"/>
                </a:lnTo>
                <a:lnTo>
                  <a:pt x="259207" y="68325"/>
                </a:lnTo>
                <a:close/>
              </a:path>
              <a:path w="259714" h="161925">
                <a:moveTo>
                  <a:pt x="218694" y="53212"/>
                </a:moveTo>
                <a:lnTo>
                  <a:pt x="213995" y="53212"/>
                </a:lnTo>
                <a:lnTo>
                  <a:pt x="183134" y="65658"/>
                </a:lnTo>
                <a:lnTo>
                  <a:pt x="184276" y="69723"/>
                </a:lnTo>
                <a:lnTo>
                  <a:pt x="187198" y="68579"/>
                </a:lnTo>
                <a:lnTo>
                  <a:pt x="189737" y="68072"/>
                </a:lnTo>
                <a:lnTo>
                  <a:pt x="218694" y="68072"/>
                </a:lnTo>
                <a:lnTo>
                  <a:pt x="218694" y="5321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1814" y="2750692"/>
            <a:ext cx="683513" cy="16217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352035" y="2750692"/>
            <a:ext cx="633856" cy="16179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75809" y="2773552"/>
            <a:ext cx="799718" cy="17386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5964809" y="2750692"/>
            <a:ext cx="340995" cy="161290"/>
          </a:xfrm>
          <a:custGeom>
            <a:avLst/>
            <a:gdLst/>
            <a:ahLst/>
            <a:cxnLst/>
            <a:rect l="l" t="t" r="r" b="b"/>
            <a:pathLst>
              <a:path w="340995" h="161289">
                <a:moveTo>
                  <a:pt x="34670" y="64262"/>
                </a:moveTo>
                <a:lnTo>
                  <a:pt x="16255" y="64262"/>
                </a:lnTo>
                <a:lnTo>
                  <a:pt x="16382" y="141351"/>
                </a:lnTo>
                <a:lnTo>
                  <a:pt x="32385" y="160401"/>
                </a:lnTo>
                <a:lnTo>
                  <a:pt x="40893" y="160401"/>
                </a:lnTo>
                <a:lnTo>
                  <a:pt x="45846" y="158496"/>
                </a:lnTo>
                <a:lnTo>
                  <a:pt x="50545" y="154812"/>
                </a:lnTo>
                <a:lnTo>
                  <a:pt x="55371" y="151130"/>
                </a:lnTo>
                <a:lnTo>
                  <a:pt x="57855" y="147447"/>
                </a:lnTo>
                <a:lnTo>
                  <a:pt x="41782" y="147447"/>
                </a:lnTo>
                <a:lnTo>
                  <a:pt x="39369" y="146304"/>
                </a:lnTo>
                <a:lnTo>
                  <a:pt x="37464" y="144018"/>
                </a:lnTo>
                <a:lnTo>
                  <a:pt x="35560" y="141605"/>
                </a:lnTo>
                <a:lnTo>
                  <a:pt x="34670" y="137160"/>
                </a:lnTo>
                <a:lnTo>
                  <a:pt x="34670" y="64262"/>
                </a:lnTo>
                <a:close/>
              </a:path>
              <a:path w="340995" h="161289">
                <a:moveTo>
                  <a:pt x="61594" y="138430"/>
                </a:moveTo>
                <a:lnTo>
                  <a:pt x="57276" y="138430"/>
                </a:lnTo>
                <a:lnTo>
                  <a:pt x="56006" y="141351"/>
                </a:lnTo>
                <a:lnTo>
                  <a:pt x="54228" y="143637"/>
                </a:lnTo>
                <a:lnTo>
                  <a:pt x="49656" y="146685"/>
                </a:lnTo>
                <a:lnTo>
                  <a:pt x="47243" y="147447"/>
                </a:lnTo>
                <a:lnTo>
                  <a:pt x="57855" y="147447"/>
                </a:lnTo>
                <a:lnTo>
                  <a:pt x="59054" y="145669"/>
                </a:lnTo>
                <a:lnTo>
                  <a:pt x="61594" y="138430"/>
                </a:lnTo>
                <a:close/>
              </a:path>
              <a:path w="340995" h="161289">
                <a:moveTo>
                  <a:pt x="34670" y="22860"/>
                </a:moveTo>
                <a:lnTo>
                  <a:pt x="31114" y="22860"/>
                </a:lnTo>
                <a:lnTo>
                  <a:pt x="28066" y="30353"/>
                </a:lnTo>
                <a:lnTo>
                  <a:pt x="25780" y="35560"/>
                </a:lnTo>
                <a:lnTo>
                  <a:pt x="24002" y="38354"/>
                </a:lnTo>
                <a:lnTo>
                  <a:pt x="20700" y="43687"/>
                </a:lnTo>
                <a:lnTo>
                  <a:pt x="16890" y="48387"/>
                </a:lnTo>
                <a:lnTo>
                  <a:pt x="12573" y="52324"/>
                </a:lnTo>
                <a:lnTo>
                  <a:pt x="8254" y="56134"/>
                </a:lnTo>
                <a:lnTo>
                  <a:pt x="4063" y="58928"/>
                </a:lnTo>
                <a:lnTo>
                  <a:pt x="0" y="60579"/>
                </a:lnTo>
                <a:lnTo>
                  <a:pt x="0" y="64262"/>
                </a:lnTo>
                <a:lnTo>
                  <a:pt x="58546" y="64262"/>
                </a:lnTo>
                <a:lnTo>
                  <a:pt x="58546" y="56515"/>
                </a:lnTo>
                <a:lnTo>
                  <a:pt x="34670" y="56515"/>
                </a:lnTo>
                <a:lnTo>
                  <a:pt x="34670" y="22860"/>
                </a:lnTo>
                <a:close/>
              </a:path>
              <a:path w="340995" h="161289">
                <a:moveTo>
                  <a:pt x="115442" y="154686"/>
                </a:moveTo>
                <a:lnTo>
                  <a:pt x="64769" y="154686"/>
                </a:lnTo>
                <a:lnTo>
                  <a:pt x="64769" y="158750"/>
                </a:lnTo>
                <a:lnTo>
                  <a:pt x="115442" y="158750"/>
                </a:lnTo>
                <a:lnTo>
                  <a:pt x="115442" y="154686"/>
                </a:lnTo>
                <a:close/>
              </a:path>
              <a:path w="340995" h="161289">
                <a:moveTo>
                  <a:pt x="174625" y="154686"/>
                </a:moveTo>
                <a:lnTo>
                  <a:pt x="124460" y="154686"/>
                </a:lnTo>
                <a:lnTo>
                  <a:pt x="124460" y="158750"/>
                </a:lnTo>
                <a:lnTo>
                  <a:pt x="174625" y="158750"/>
                </a:lnTo>
                <a:lnTo>
                  <a:pt x="174625" y="154686"/>
                </a:lnTo>
                <a:close/>
              </a:path>
              <a:path w="340995" h="161289">
                <a:moveTo>
                  <a:pt x="98932" y="14605"/>
                </a:moveTo>
                <a:lnTo>
                  <a:pt x="74294" y="14605"/>
                </a:lnTo>
                <a:lnTo>
                  <a:pt x="75818" y="15112"/>
                </a:lnTo>
                <a:lnTo>
                  <a:pt x="78231" y="17018"/>
                </a:lnTo>
                <a:lnTo>
                  <a:pt x="78993" y="18796"/>
                </a:lnTo>
                <a:lnTo>
                  <a:pt x="79628" y="21462"/>
                </a:lnTo>
                <a:lnTo>
                  <a:pt x="80137" y="24257"/>
                </a:lnTo>
                <a:lnTo>
                  <a:pt x="80390" y="31369"/>
                </a:lnTo>
                <a:lnTo>
                  <a:pt x="80334" y="142621"/>
                </a:lnTo>
                <a:lnTo>
                  <a:pt x="69341" y="154686"/>
                </a:lnTo>
                <a:lnTo>
                  <a:pt x="110236" y="154686"/>
                </a:lnTo>
                <a:lnTo>
                  <a:pt x="106552" y="154051"/>
                </a:lnTo>
                <a:lnTo>
                  <a:pt x="104520" y="152908"/>
                </a:lnTo>
                <a:lnTo>
                  <a:pt x="102362" y="151765"/>
                </a:lnTo>
                <a:lnTo>
                  <a:pt x="100964" y="150368"/>
                </a:lnTo>
                <a:lnTo>
                  <a:pt x="100075" y="148717"/>
                </a:lnTo>
                <a:lnTo>
                  <a:pt x="99313" y="146939"/>
                </a:lnTo>
                <a:lnTo>
                  <a:pt x="98932" y="142621"/>
                </a:lnTo>
                <a:lnTo>
                  <a:pt x="98932" y="81534"/>
                </a:lnTo>
                <a:lnTo>
                  <a:pt x="104520" y="75692"/>
                </a:lnTo>
                <a:lnTo>
                  <a:pt x="105582" y="74803"/>
                </a:lnTo>
                <a:lnTo>
                  <a:pt x="98932" y="74803"/>
                </a:lnTo>
                <a:lnTo>
                  <a:pt x="98932" y="14605"/>
                </a:lnTo>
                <a:close/>
              </a:path>
              <a:path w="340995" h="161289">
                <a:moveTo>
                  <a:pt x="155471" y="66929"/>
                </a:moveTo>
                <a:lnTo>
                  <a:pt x="128142" y="66929"/>
                </a:lnTo>
                <a:lnTo>
                  <a:pt x="131190" y="67818"/>
                </a:lnTo>
                <a:lnTo>
                  <a:pt x="133730" y="69596"/>
                </a:lnTo>
                <a:lnTo>
                  <a:pt x="136143" y="71374"/>
                </a:lnTo>
                <a:lnTo>
                  <a:pt x="138049" y="73914"/>
                </a:lnTo>
                <a:lnTo>
                  <a:pt x="139240" y="77616"/>
                </a:lnTo>
                <a:lnTo>
                  <a:pt x="140335" y="80899"/>
                </a:lnTo>
                <a:lnTo>
                  <a:pt x="140969" y="88265"/>
                </a:lnTo>
                <a:lnTo>
                  <a:pt x="140842" y="144907"/>
                </a:lnTo>
                <a:lnTo>
                  <a:pt x="140357" y="146939"/>
                </a:lnTo>
                <a:lnTo>
                  <a:pt x="139826" y="148971"/>
                </a:lnTo>
                <a:lnTo>
                  <a:pt x="138556" y="151003"/>
                </a:lnTo>
                <a:lnTo>
                  <a:pt x="134874" y="153924"/>
                </a:lnTo>
                <a:lnTo>
                  <a:pt x="131571" y="154686"/>
                </a:lnTo>
                <a:lnTo>
                  <a:pt x="169925" y="154686"/>
                </a:lnTo>
                <a:lnTo>
                  <a:pt x="166624" y="154178"/>
                </a:lnTo>
                <a:lnTo>
                  <a:pt x="163067" y="152146"/>
                </a:lnTo>
                <a:lnTo>
                  <a:pt x="161798" y="150622"/>
                </a:lnTo>
                <a:lnTo>
                  <a:pt x="160979" y="148717"/>
                </a:lnTo>
                <a:lnTo>
                  <a:pt x="160019" y="146558"/>
                </a:lnTo>
                <a:lnTo>
                  <a:pt x="159570" y="142621"/>
                </a:lnTo>
                <a:lnTo>
                  <a:pt x="159512" y="99441"/>
                </a:lnTo>
                <a:lnTo>
                  <a:pt x="159371" y="90674"/>
                </a:lnTo>
                <a:lnTo>
                  <a:pt x="158956" y="83407"/>
                </a:lnTo>
                <a:lnTo>
                  <a:pt x="158279" y="77616"/>
                </a:lnTo>
                <a:lnTo>
                  <a:pt x="157352" y="73279"/>
                </a:lnTo>
                <a:lnTo>
                  <a:pt x="155471" y="66929"/>
                </a:lnTo>
                <a:close/>
              </a:path>
              <a:path w="340995" h="161289">
                <a:moveTo>
                  <a:pt x="138937" y="53467"/>
                </a:moveTo>
                <a:lnTo>
                  <a:pt x="128269" y="53467"/>
                </a:lnTo>
                <a:lnTo>
                  <a:pt x="123443" y="54737"/>
                </a:lnTo>
                <a:lnTo>
                  <a:pt x="98932" y="74803"/>
                </a:lnTo>
                <a:lnTo>
                  <a:pt x="105582" y="74803"/>
                </a:lnTo>
                <a:lnTo>
                  <a:pt x="109219" y="71755"/>
                </a:lnTo>
                <a:lnTo>
                  <a:pt x="117093" y="67945"/>
                </a:lnTo>
                <a:lnTo>
                  <a:pt x="120903" y="66929"/>
                </a:lnTo>
                <a:lnTo>
                  <a:pt x="155471" y="66929"/>
                </a:lnTo>
                <a:lnTo>
                  <a:pt x="155320" y="66421"/>
                </a:lnTo>
                <a:lnTo>
                  <a:pt x="152273" y="61468"/>
                </a:lnTo>
                <a:lnTo>
                  <a:pt x="148081" y="58293"/>
                </a:lnTo>
                <a:lnTo>
                  <a:pt x="143890" y="54991"/>
                </a:lnTo>
                <a:lnTo>
                  <a:pt x="138937" y="53467"/>
                </a:lnTo>
                <a:close/>
              </a:path>
              <a:path w="340995" h="161289">
                <a:moveTo>
                  <a:pt x="98932" y="0"/>
                </a:moveTo>
                <a:lnTo>
                  <a:pt x="93852" y="0"/>
                </a:lnTo>
                <a:lnTo>
                  <a:pt x="63245" y="12446"/>
                </a:lnTo>
                <a:lnTo>
                  <a:pt x="64769" y="16383"/>
                </a:lnTo>
                <a:lnTo>
                  <a:pt x="68325" y="15240"/>
                </a:lnTo>
                <a:lnTo>
                  <a:pt x="70865" y="14605"/>
                </a:lnTo>
                <a:lnTo>
                  <a:pt x="98932" y="14605"/>
                </a:lnTo>
                <a:lnTo>
                  <a:pt x="98932" y="0"/>
                </a:lnTo>
                <a:close/>
              </a:path>
              <a:path w="340995" h="161289">
                <a:moveTo>
                  <a:pt x="250458" y="60198"/>
                </a:moveTo>
                <a:lnTo>
                  <a:pt x="226821" y="60198"/>
                </a:lnTo>
                <a:lnTo>
                  <a:pt x="231520" y="62103"/>
                </a:lnTo>
                <a:lnTo>
                  <a:pt x="234823" y="65912"/>
                </a:lnTo>
                <a:lnTo>
                  <a:pt x="237998" y="69723"/>
                </a:lnTo>
                <a:lnTo>
                  <a:pt x="239649" y="76708"/>
                </a:lnTo>
                <a:lnTo>
                  <a:pt x="239649" y="90932"/>
                </a:lnTo>
                <a:lnTo>
                  <a:pt x="227433" y="95579"/>
                </a:lnTo>
                <a:lnTo>
                  <a:pt x="217074" y="99822"/>
                </a:lnTo>
                <a:lnTo>
                  <a:pt x="186054" y="121539"/>
                </a:lnTo>
                <a:lnTo>
                  <a:pt x="183768" y="125222"/>
                </a:lnTo>
                <a:lnTo>
                  <a:pt x="182752" y="129540"/>
                </a:lnTo>
                <a:lnTo>
                  <a:pt x="182844" y="142621"/>
                </a:lnTo>
                <a:lnTo>
                  <a:pt x="185038" y="148717"/>
                </a:lnTo>
                <a:lnTo>
                  <a:pt x="194182" y="158369"/>
                </a:lnTo>
                <a:lnTo>
                  <a:pt x="200025" y="160782"/>
                </a:lnTo>
                <a:lnTo>
                  <a:pt x="211581" y="160782"/>
                </a:lnTo>
                <a:lnTo>
                  <a:pt x="215900" y="159893"/>
                </a:lnTo>
                <a:lnTo>
                  <a:pt x="222503" y="156718"/>
                </a:lnTo>
                <a:lnTo>
                  <a:pt x="229107" y="152146"/>
                </a:lnTo>
                <a:lnTo>
                  <a:pt x="234707" y="147828"/>
                </a:lnTo>
                <a:lnTo>
                  <a:pt x="213105" y="147828"/>
                </a:lnTo>
                <a:lnTo>
                  <a:pt x="209423" y="146050"/>
                </a:lnTo>
                <a:lnTo>
                  <a:pt x="205907" y="142240"/>
                </a:lnTo>
                <a:lnTo>
                  <a:pt x="203073" y="139065"/>
                </a:lnTo>
                <a:lnTo>
                  <a:pt x="201421" y="134620"/>
                </a:lnTo>
                <a:lnTo>
                  <a:pt x="201421" y="124968"/>
                </a:lnTo>
                <a:lnTo>
                  <a:pt x="239649" y="97790"/>
                </a:lnTo>
                <a:lnTo>
                  <a:pt x="258063" y="97790"/>
                </a:lnTo>
                <a:lnTo>
                  <a:pt x="258063" y="78612"/>
                </a:lnTo>
                <a:lnTo>
                  <a:pt x="257428" y="72009"/>
                </a:lnTo>
                <a:lnTo>
                  <a:pt x="256031" y="68834"/>
                </a:lnTo>
                <a:lnTo>
                  <a:pt x="254000" y="63881"/>
                </a:lnTo>
                <a:lnTo>
                  <a:pt x="250698" y="60325"/>
                </a:lnTo>
                <a:lnTo>
                  <a:pt x="250458" y="60198"/>
                </a:lnTo>
                <a:close/>
              </a:path>
              <a:path w="340995" h="161289">
                <a:moveTo>
                  <a:pt x="259241" y="144018"/>
                </a:moveTo>
                <a:lnTo>
                  <a:pt x="239649" y="144018"/>
                </a:lnTo>
                <a:lnTo>
                  <a:pt x="239649" y="150114"/>
                </a:lnTo>
                <a:lnTo>
                  <a:pt x="240791" y="154432"/>
                </a:lnTo>
                <a:lnTo>
                  <a:pt x="245110" y="159512"/>
                </a:lnTo>
                <a:lnTo>
                  <a:pt x="248030" y="160655"/>
                </a:lnTo>
                <a:lnTo>
                  <a:pt x="251713" y="160655"/>
                </a:lnTo>
                <a:lnTo>
                  <a:pt x="257480" y="159627"/>
                </a:lnTo>
                <a:lnTo>
                  <a:pt x="263366" y="156527"/>
                </a:lnTo>
                <a:lnTo>
                  <a:pt x="269394" y="151332"/>
                </a:lnTo>
                <a:lnTo>
                  <a:pt x="273331" y="146685"/>
                </a:lnTo>
                <a:lnTo>
                  <a:pt x="262254" y="146685"/>
                </a:lnTo>
                <a:lnTo>
                  <a:pt x="261365" y="146304"/>
                </a:lnTo>
                <a:lnTo>
                  <a:pt x="259587" y="144780"/>
                </a:lnTo>
                <a:lnTo>
                  <a:pt x="259241" y="144018"/>
                </a:lnTo>
                <a:close/>
              </a:path>
              <a:path w="340995" h="161289">
                <a:moveTo>
                  <a:pt x="258063" y="97790"/>
                </a:moveTo>
                <a:lnTo>
                  <a:pt x="239649" y="97790"/>
                </a:lnTo>
                <a:lnTo>
                  <a:pt x="239649" y="136779"/>
                </a:lnTo>
                <a:lnTo>
                  <a:pt x="230377" y="144145"/>
                </a:lnTo>
                <a:lnTo>
                  <a:pt x="223012" y="147828"/>
                </a:lnTo>
                <a:lnTo>
                  <a:pt x="234707" y="147828"/>
                </a:lnTo>
                <a:lnTo>
                  <a:pt x="239649" y="144018"/>
                </a:lnTo>
                <a:lnTo>
                  <a:pt x="259241" y="144018"/>
                </a:lnTo>
                <a:lnTo>
                  <a:pt x="258952" y="143383"/>
                </a:lnTo>
                <a:lnTo>
                  <a:pt x="258212" y="139065"/>
                </a:lnTo>
                <a:lnTo>
                  <a:pt x="258099" y="134620"/>
                </a:lnTo>
                <a:lnTo>
                  <a:pt x="258063" y="97790"/>
                </a:lnTo>
                <a:close/>
              </a:path>
              <a:path w="340995" h="161289">
                <a:moveTo>
                  <a:pt x="275589" y="137668"/>
                </a:moveTo>
                <a:lnTo>
                  <a:pt x="264540" y="146685"/>
                </a:lnTo>
                <a:lnTo>
                  <a:pt x="273331" y="146685"/>
                </a:lnTo>
                <a:lnTo>
                  <a:pt x="275482" y="144145"/>
                </a:lnTo>
                <a:lnTo>
                  <a:pt x="275589" y="137668"/>
                </a:lnTo>
                <a:close/>
              </a:path>
              <a:path w="340995" h="161289">
                <a:moveTo>
                  <a:pt x="233044" y="53467"/>
                </a:moveTo>
                <a:lnTo>
                  <a:pt x="224027" y="53467"/>
                </a:lnTo>
                <a:lnTo>
                  <a:pt x="215649" y="53967"/>
                </a:lnTo>
                <a:lnTo>
                  <a:pt x="186562" y="72771"/>
                </a:lnTo>
                <a:lnTo>
                  <a:pt x="186647" y="82677"/>
                </a:lnTo>
                <a:lnTo>
                  <a:pt x="187451" y="85090"/>
                </a:lnTo>
                <a:lnTo>
                  <a:pt x="189341" y="87122"/>
                </a:lnTo>
                <a:lnTo>
                  <a:pt x="191007" y="89027"/>
                </a:lnTo>
                <a:lnTo>
                  <a:pt x="193293" y="89916"/>
                </a:lnTo>
                <a:lnTo>
                  <a:pt x="198881" y="89916"/>
                </a:lnTo>
                <a:lnTo>
                  <a:pt x="201167" y="89027"/>
                </a:lnTo>
                <a:lnTo>
                  <a:pt x="202945" y="86995"/>
                </a:lnTo>
                <a:lnTo>
                  <a:pt x="204596" y="85344"/>
                </a:lnTo>
                <a:lnTo>
                  <a:pt x="205486" y="82677"/>
                </a:lnTo>
                <a:lnTo>
                  <a:pt x="205386" y="76708"/>
                </a:lnTo>
                <a:lnTo>
                  <a:pt x="205231" y="72771"/>
                </a:lnTo>
                <a:lnTo>
                  <a:pt x="205231" y="69469"/>
                </a:lnTo>
                <a:lnTo>
                  <a:pt x="206628" y="66548"/>
                </a:lnTo>
                <a:lnTo>
                  <a:pt x="209550" y="64008"/>
                </a:lnTo>
                <a:lnTo>
                  <a:pt x="212216" y="61468"/>
                </a:lnTo>
                <a:lnTo>
                  <a:pt x="216026" y="60198"/>
                </a:lnTo>
                <a:lnTo>
                  <a:pt x="250458" y="60198"/>
                </a:lnTo>
                <a:lnTo>
                  <a:pt x="240537" y="54991"/>
                </a:lnTo>
                <a:lnTo>
                  <a:pt x="233044" y="53467"/>
                </a:lnTo>
                <a:close/>
              </a:path>
              <a:path w="340995" h="161289">
                <a:moveTo>
                  <a:pt x="313563" y="64262"/>
                </a:moveTo>
                <a:lnTo>
                  <a:pt x="295148" y="64262"/>
                </a:lnTo>
                <a:lnTo>
                  <a:pt x="295275" y="141351"/>
                </a:lnTo>
                <a:lnTo>
                  <a:pt x="311276" y="160401"/>
                </a:lnTo>
                <a:lnTo>
                  <a:pt x="319786" y="160401"/>
                </a:lnTo>
                <a:lnTo>
                  <a:pt x="324738" y="158496"/>
                </a:lnTo>
                <a:lnTo>
                  <a:pt x="329438" y="154812"/>
                </a:lnTo>
                <a:lnTo>
                  <a:pt x="334263" y="151130"/>
                </a:lnTo>
                <a:lnTo>
                  <a:pt x="336747" y="147447"/>
                </a:lnTo>
                <a:lnTo>
                  <a:pt x="320675" y="147447"/>
                </a:lnTo>
                <a:lnTo>
                  <a:pt x="318262" y="146304"/>
                </a:lnTo>
                <a:lnTo>
                  <a:pt x="316356" y="144018"/>
                </a:lnTo>
                <a:lnTo>
                  <a:pt x="314451" y="141605"/>
                </a:lnTo>
                <a:lnTo>
                  <a:pt x="313563" y="137160"/>
                </a:lnTo>
                <a:lnTo>
                  <a:pt x="313563" y="64262"/>
                </a:lnTo>
                <a:close/>
              </a:path>
              <a:path w="340995" h="161289">
                <a:moveTo>
                  <a:pt x="340487" y="138430"/>
                </a:moveTo>
                <a:lnTo>
                  <a:pt x="336168" y="138430"/>
                </a:lnTo>
                <a:lnTo>
                  <a:pt x="334899" y="141351"/>
                </a:lnTo>
                <a:lnTo>
                  <a:pt x="333120" y="143637"/>
                </a:lnTo>
                <a:lnTo>
                  <a:pt x="328549" y="146685"/>
                </a:lnTo>
                <a:lnTo>
                  <a:pt x="326136" y="147447"/>
                </a:lnTo>
                <a:lnTo>
                  <a:pt x="336747" y="147447"/>
                </a:lnTo>
                <a:lnTo>
                  <a:pt x="337946" y="145669"/>
                </a:lnTo>
                <a:lnTo>
                  <a:pt x="340487" y="138430"/>
                </a:lnTo>
                <a:close/>
              </a:path>
              <a:path w="340995" h="161289">
                <a:moveTo>
                  <a:pt x="313563" y="22860"/>
                </a:moveTo>
                <a:lnTo>
                  <a:pt x="310006" y="22860"/>
                </a:lnTo>
                <a:lnTo>
                  <a:pt x="306958" y="30353"/>
                </a:lnTo>
                <a:lnTo>
                  <a:pt x="304673" y="35560"/>
                </a:lnTo>
                <a:lnTo>
                  <a:pt x="302894" y="38354"/>
                </a:lnTo>
                <a:lnTo>
                  <a:pt x="299592" y="43687"/>
                </a:lnTo>
                <a:lnTo>
                  <a:pt x="295782" y="48387"/>
                </a:lnTo>
                <a:lnTo>
                  <a:pt x="291464" y="52324"/>
                </a:lnTo>
                <a:lnTo>
                  <a:pt x="287146" y="56134"/>
                </a:lnTo>
                <a:lnTo>
                  <a:pt x="282955" y="58928"/>
                </a:lnTo>
                <a:lnTo>
                  <a:pt x="278891" y="60579"/>
                </a:lnTo>
                <a:lnTo>
                  <a:pt x="278891" y="64262"/>
                </a:lnTo>
                <a:lnTo>
                  <a:pt x="337438" y="64262"/>
                </a:lnTo>
                <a:lnTo>
                  <a:pt x="337438" y="56515"/>
                </a:lnTo>
                <a:lnTo>
                  <a:pt x="313563" y="56515"/>
                </a:lnTo>
                <a:lnTo>
                  <a:pt x="313563" y="2286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object 4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388608" y="2750692"/>
            <a:ext cx="758316" cy="20802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36586" y="2750692"/>
            <a:ext cx="572516" cy="208026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889620" y="2750692"/>
            <a:ext cx="1147063" cy="20802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121013" y="2773552"/>
            <a:ext cx="168147" cy="13893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380855" y="2766822"/>
            <a:ext cx="749046" cy="191515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10212705" y="2758058"/>
            <a:ext cx="294640" cy="154940"/>
          </a:xfrm>
          <a:custGeom>
            <a:avLst/>
            <a:gdLst/>
            <a:ahLst/>
            <a:cxnLst/>
            <a:rect l="l" t="t" r="r" b="b"/>
            <a:pathLst>
              <a:path w="294640" h="154939">
                <a:moveTo>
                  <a:pt x="44830" y="58038"/>
                </a:moveTo>
                <a:lnTo>
                  <a:pt x="13589" y="58038"/>
                </a:lnTo>
                <a:lnTo>
                  <a:pt x="13589" y="125602"/>
                </a:lnTo>
                <a:lnTo>
                  <a:pt x="13970" y="132461"/>
                </a:lnTo>
                <a:lnTo>
                  <a:pt x="14731" y="134874"/>
                </a:lnTo>
                <a:lnTo>
                  <a:pt x="16001" y="139445"/>
                </a:lnTo>
                <a:lnTo>
                  <a:pt x="18923" y="143637"/>
                </a:lnTo>
                <a:lnTo>
                  <a:pt x="28067" y="151002"/>
                </a:lnTo>
                <a:lnTo>
                  <a:pt x="33654" y="152780"/>
                </a:lnTo>
                <a:lnTo>
                  <a:pt x="40259" y="152780"/>
                </a:lnTo>
                <a:lnTo>
                  <a:pt x="49736" y="151445"/>
                </a:lnTo>
                <a:lnTo>
                  <a:pt x="57784" y="147431"/>
                </a:lnTo>
                <a:lnTo>
                  <a:pt x="64404" y="140725"/>
                </a:lnTo>
                <a:lnTo>
                  <a:pt x="64830" y="139953"/>
                </a:lnTo>
                <a:lnTo>
                  <a:pt x="51308" y="139953"/>
                </a:lnTo>
                <a:lnTo>
                  <a:pt x="50038" y="139445"/>
                </a:lnTo>
                <a:lnTo>
                  <a:pt x="48641" y="138302"/>
                </a:lnTo>
                <a:lnTo>
                  <a:pt x="47244" y="137287"/>
                </a:lnTo>
                <a:lnTo>
                  <a:pt x="46227" y="135889"/>
                </a:lnTo>
                <a:lnTo>
                  <a:pt x="45720" y="134112"/>
                </a:lnTo>
                <a:lnTo>
                  <a:pt x="45130" y="132461"/>
                </a:lnTo>
                <a:lnTo>
                  <a:pt x="45019" y="131317"/>
                </a:lnTo>
                <a:lnTo>
                  <a:pt x="44863" y="128904"/>
                </a:lnTo>
                <a:lnTo>
                  <a:pt x="44830" y="58038"/>
                </a:lnTo>
                <a:close/>
              </a:path>
              <a:path w="294640" h="154939">
                <a:moveTo>
                  <a:pt x="66294" y="128904"/>
                </a:moveTo>
                <a:lnTo>
                  <a:pt x="61975" y="136270"/>
                </a:lnTo>
                <a:lnTo>
                  <a:pt x="57403" y="139953"/>
                </a:lnTo>
                <a:lnTo>
                  <a:pt x="64830" y="139953"/>
                </a:lnTo>
                <a:lnTo>
                  <a:pt x="69596" y="131317"/>
                </a:lnTo>
                <a:lnTo>
                  <a:pt x="66294" y="128904"/>
                </a:lnTo>
                <a:close/>
              </a:path>
              <a:path w="294640" h="154939">
                <a:moveTo>
                  <a:pt x="44830" y="8762"/>
                </a:moveTo>
                <a:lnTo>
                  <a:pt x="41148" y="8762"/>
                </a:lnTo>
                <a:lnTo>
                  <a:pt x="37341" y="15361"/>
                </a:lnTo>
                <a:lnTo>
                  <a:pt x="33178" y="21637"/>
                </a:lnTo>
                <a:lnTo>
                  <a:pt x="0" y="54101"/>
                </a:lnTo>
                <a:lnTo>
                  <a:pt x="0" y="58038"/>
                </a:lnTo>
                <a:lnTo>
                  <a:pt x="69596" y="58038"/>
                </a:lnTo>
                <a:lnTo>
                  <a:pt x="69596" y="46989"/>
                </a:lnTo>
                <a:lnTo>
                  <a:pt x="44830" y="46989"/>
                </a:lnTo>
                <a:lnTo>
                  <a:pt x="44830" y="8762"/>
                </a:lnTo>
                <a:close/>
              </a:path>
              <a:path w="294640" h="154939">
                <a:moveTo>
                  <a:pt x="122300" y="0"/>
                </a:moveTo>
                <a:lnTo>
                  <a:pt x="79755" y="0"/>
                </a:lnTo>
                <a:lnTo>
                  <a:pt x="79755" y="4063"/>
                </a:lnTo>
                <a:lnTo>
                  <a:pt x="84327" y="4699"/>
                </a:lnTo>
                <a:lnTo>
                  <a:pt x="87375" y="5968"/>
                </a:lnTo>
                <a:lnTo>
                  <a:pt x="88900" y="7874"/>
                </a:lnTo>
                <a:lnTo>
                  <a:pt x="90297" y="9905"/>
                </a:lnTo>
                <a:lnTo>
                  <a:pt x="91059" y="14731"/>
                </a:lnTo>
                <a:lnTo>
                  <a:pt x="91059" y="136651"/>
                </a:lnTo>
                <a:lnTo>
                  <a:pt x="79755" y="147319"/>
                </a:lnTo>
                <a:lnTo>
                  <a:pt x="79755" y="151383"/>
                </a:lnTo>
                <a:lnTo>
                  <a:pt x="132715" y="151383"/>
                </a:lnTo>
                <a:lnTo>
                  <a:pt x="132715" y="147319"/>
                </a:lnTo>
                <a:lnTo>
                  <a:pt x="128270" y="146685"/>
                </a:lnTo>
                <a:lnTo>
                  <a:pt x="125349" y="145161"/>
                </a:lnTo>
                <a:lnTo>
                  <a:pt x="123951" y="142620"/>
                </a:lnTo>
                <a:lnTo>
                  <a:pt x="122809" y="140715"/>
                </a:lnTo>
                <a:lnTo>
                  <a:pt x="122357" y="136651"/>
                </a:lnTo>
                <a:lnTo>
                  <a:pt x="122371" y="72659"/>
                </a:lnTo>
                <a:lnTo>
                  <a:pt x="125602" y="67563"/>
                </a:lnTo>
                <a:lnTo>
                  <a:pt x="128650" y="64007"/>
                </a:lnTo>
                <a:lnTo>
                  <a:pt x="133715" y="60325"/>
                </a:lnTo>
                <a:lnTo>
                  <a:pt x="122300" y="60325"/>
                </a:lnTo>
                <a:lnTo>
                  <a:pt x="122300" y="0"/>
                </a:lnTo>
                <a:close/>
              </a:path>
              <a:path w="294640" h="154939">
                <a:moveTo>
                  <a:pt x="177848" y="58927"/>
                </a:moveTo>
                <a:lnTo>
                  <a:pt x="142113" y="58927"/>
                </a:lnTo>
                <a:lnTo>
                  <a:pt x="144018" y="59562"/>
                </a:lnTo>
                <a:lnTo>
                  <a:pt x="147193" y="61975"/>
                </a:lnTo>
                <a:lnTo>
                  <a:pt x="148336" y="63753"/>
                </a:lnTo>
                <a:lnTo>
                  <a:pt x="149605" y="68071"/>
                </a:lnTo>
                <a:lnTo>
                  <a:pt x="149926" y="72659"/>
                </a:lnTo>
                <a:lnTo>
                  <a:pt x="149920" y="136651"/>
                </a:lnTo>
                <a:lnTo>
                  <a:pt x="139573" y="147319"/>
                </a:lnTo>
                <a:lnTo>
                  <a:pt x="139573" y="151383"/>
                </a:lnTo>
                <a:lnTo>
                  <a:pt x="192531" y="151383"/>
                </a:lnTo>
                <a:lnTo>
                  <a:pt x="192531" y="147319"/>
                </a:lnTo>
                <a:lnTo>
                  <a:pt x="187960" y="146812"/>
                </a:lnTo>
                <a:lnTo>
                  <a:pt x="184912" y="145541"/>
                </a:lnTo>
                <a:lnTo>
                  <a:pt x="183515" y="143637"/>
                </a:lnTo>
                <a:lnTo>
                  <a:pt x="181991" y="141604"/>
                </a:lnTo>
                <a:lnTo>
                  <a:pt x="181228" y="136651"/>
                </a:lnTo>
                <a:lnTo>
                  <a:pt x="181228" y="87883"/>
                </a:lnTo>
                <a:lnTo>
                  <a:pt x="181086" y="79646"/>
                </a:lnTo>
                <a:lnTo>
                  <a:pt x="180657" y="72659"/>
                </a:lnTo>
                <a:lnTo>
                  <a:pt x="179943" y="66934"/>
                </a:lnTo>
                <a:lnTo>
                  <a:pt x="178943" y="62483"/>
                </a:lnTo>
                <a:lnTo>
                  <a:pt x="177848" y="58927"/>
                </a:lnTo>
                <a:close/>
              </a:path>
              <a:path w="294640" h="154939">
                <a:moveTo>
                  <a:pt x="159385" y="43814"/>
                </a:moveTo>
                <a:lnTo>
                  <a:pt x="147700" y="43814"/>
                </a:lnTo>
                <a:lnTo>
                  <a:pt x="142748" y="45085"/>
                </a:lnTo>
                <a:lnTo>
                  <a:pt x="138049" y="47625"/>
                </a:lnTo>
                <a:lnTo>
                  <a:pt x="133223" y="50037"/>
                </a:lnTo>
                <a:lnTo>
                  <a:pt x="128016" y="54355"/>
                </a:lnTo>
                <a:lnTo>
                  <a:pt x="122300" y="60325"/>
                </a:lnTo>
                <a:lnTo>
                  <a:pt x="133715" y="60325"/>
                </a:lnTo>
                <a:lnTo>
                  <a:pt x="134239" y="59943"/>
                </a:lnTo>
                <a:lnTo>
                  <a:pt x="137160" y="58927"/>
                </a:lnTo>
                <a:lnTo>
                  <a:pt x="177848" y="58927"/>
                </a:lnTo>
                <a:lnTo>
                  <a:pt x="177419" y="57530"/>
                </a:lnTo>
                <a:lnTo>
                  <a:pt x="174371" y="53212"/>
                </a:lnTo>
                <a:lnTo>
                  <a:pt x="169672" y="49402"/>
                </a:lnTo>
                <a:lnTo>
                  <a:pt x="164973" y="45719"/>
                </a:lnTo>
                <a:lnTo>
                  <a:pt x="159385" y="43814"/>
                </a:lnTo>
                <a:close/>
              </a:path>
              <a:path w="294640" h="154939">
                <a:moveTo>
                  <a:pt x="254508" y="43814"/>
                </a:moveTo>
                <a:lnTo>
                  <a:pt x="215193" y="67690"/>
                </a:lnTo>
                <a:lnTo>
                  <a:pt x="207264" y="100837"/>
                </a:lnTo>
                <a:lnTo>
                  <a:pt x="207861" y="111077"/>
                </a:lnTo>
                <a:lnTo>
                  <a:pt x="231584" y="149971"/>
                </a:lnTo>
                <a:lnTo>
                  <a:pt x="251968" y="154431"/>
                </a:lnTo>
                <a:lnTo>
                  <a:pt x="260985" y="154431"/>
                </a:lnTo>
                <a:lnTo>
                  <a:pt x="268986" y="152018"/>
                </a:lnTo>
                <a:lnTo>
                  <a:pt x="275844" y="147319"/>
                </a:lnTo>
                <a:lnTo>
                  <a:pt x="280814" y="143061"/>
                </a:lnTo>
                <a:lnTo>
                  <a:pt x="285607" y="137540"/>
                </a:lnTo>
                <a:lnTo>
                  <a:pt x="259588" y="137540"/>
                </a:lnTo>
                <a:lnTo>
                  <a:pt x="253492" y="134365"/>
                </a:lnTo>
                <a:lnTo>
                  <a:pt x="237236" y="95376"/>
                </a:lnTo>
                <a:lnTo>
                  <a:pt x="294513" y="95376"/>
                </a:lnTo>
                <a:lnTo>
                  <a:pt x="293842" y="87883"/>
                </a:lnTo>
                <a:lnTo>
                  <a:pt x="236727" y="87883"/>
                </a:lnTo>
                <a:lnTo>
                  <a:pt x="236761" y="83399"/>
                </a:lnTo>
                <a:lnTo>
                  <a:pt x="248920" y="51053"/>
                </a:lnTo>
                <a:lnTo>
                  <a:pt x="275704" y="51053"/>
                </a:lnTo>
                <a:lnTo>
                  <a:pt x="269271" y="47069"/>
                </a:lnTo>
                <a:lnTo>
                  <a:pt x="262151" y="44626"/>
                </a:lnTo>
                <a:lnTo>
                  <a:pt x="254508" y="43814"/>
                </a:lnTo>
                <a:close/>
              </a:path>
              <a:path w="294640" h="154939">
                <a:moveTo>
                  <a:pt x="290702" y="120268"/>
                </a:moveTo>
                <a:lnTo>
                  <a:pt x="286639" y="126745"/>
                </a:lnTo>
                <a:lnTo>
                  <a:pt x="282701" y="131317"/>
                </a:lnTo>
                <a:lnTo>
                  <a:pt x="279019" y="133730"/>
                </a:lnTo>
                <a:lnTo>
                  <a:pt x="275336" y="136270"/>
                </a:lnTo>
                <a:lnTo>
                  <a:pt x="271272" y="137540"/>
                </a:lnTo>
                <a:lnTo>
                  <a:pt x="285607" y="137540"/>
                </a:lnTo>
                <a:lnTo>
                  <a:pt x="290185" y="130782"/>
                </a:lnTo>
                <a:lnTo>
                  <a:pt x="294513" y="122808"/>
                </a:lnTo>
                <a:lnTo>
                  <a:pt x="290702" y="120268"/>
                </a:lnTo>
                <a:close/>
              </a:path>
              <a:path w="294640" h="154939">
                <a:moveTo>
                  <a:pt x="275704" y="51053"/>
                </a:moveTo>
                <a:lnTo>
                  <a:pt x="255397" y="51053"/>
                </a:lnTo>
                <a:lnTo>
                  <a:pt x="257428" y="51815"/>
                </a:lnTo>
                <a:lnTo>
                  <a:pt x="259079" y="53086"/>
                </a:lnTo>
                <a:lnTo>
                  <a:pt x="267080" y="87883"/>
                </a:lnTo>
                <a:lnTo>
                  <a:pt x="293842" y="87883"/>
                </a:lnTo>
                <a:lnTo>
                  <a:pt x="275867" y="51155"/>
                </a:lnTo>
                <a:lnTo>
                  <a:pt x="275704" y="51053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588243" y="2758058"/>
            <a:ext cx="509905" cy="154940"/>
          </a:xfrm>
          <a:custGeom>
            <a:avLst/>
            <a:gdLst/>
            <a:ahLst/>
            <a:cxnLst/>
            <a:rect l="l" t="t" r="r" b="b"/>
            <a:pathLst>
              <a:path w="509904" h="154939">
                <a:moveTo>
                  <a:pt x="52704" y="46989"/>
                </a:moveTo>
                <a:lnTo>
                  <a:pt x="0" y="46989"/>
                </a:lnTo>
                <a:lnTo>
                  <a:pt x="0" y="51053"/>
                </a:lnTo>
                <a:lnTo>
                  <a:pt x="3809" y="52196"/>
                </a:lnTo>
                <a:lnTo>
                  <a:pt x="6730" y="53848"/>
                </a:lnTo>
                <a:lnTo>
                  <a:pt x="8508" y="56261"/>
                </a:lnTo>
                <a:lnTo>
                  <a:pt x="11429" y="59689"/>
                </a:lnTo>
                <a:lnTo>
                  <a:pt x="14985" y="67310"/>
                </a:lnTo>
                <a:lnTo>
                  <a:pt x="46989" y="154431"/>
                </a:lnTo>
                <a:lnTo>
                  <a:pt x="52704" y="154431"/>
                </a:lnTo>
                <a:lnTo>
                  <a:pt x="69601" y="108330"/>
                </a:lnTo>
                <a:lnTo>
                  <a:pt x="62229" y="108330"/>
                </a:lnTo>
                <a:lnTo>
                  <a:pt x="46891" y="67310"/>
                </a:lnTo>
                <a:lnTo>
                  <a:pt x="44576" y="61340"/>
                </a:lnTo>
                <a:lnTo>
                  <a:pt x="43306" y="57530"/>
                </a:lnTo>
                <a:lnTo>
                  <a:pt x="43391" y="54737"/>
                </a:lnTo>
                <a:lnTo>
                  <a:pt x="44069" y="53720"/>
                </a:lnTo>
                <a:lnTo>
                  <a:pt x="45338" y="52704"/>
                </a:lnTo>
                <a:lnTo>
                  <a:pt x="46735" y="51688"/>
                </a:lnTo>
                <a:lnTo>
                  <a:pt x="49149" y="51053"/>
                </a:lnTo>
                <a:lnTo>
                  <a:pt x="52704" y="51053"/>
                </a:lnTo>
                <a:lnTo>
                  <a:pt x="52704" y="46989"/>
                </a:lnTo>
                <a:close/>
              </a:path>
              <a:path w="509904" h="154939">
                <a:moveTo>
                  <a:pt x="113064" y="77850"/>
                </a:moveTo>
                <a:lnTo>
                  <a:pt x="80772" y="77850"/>
                </a:lnTo>
                <a:lnTo>
                  <a:pt x="109347" y="154431"/>
                </a:lnTo>
                <a:lnTo>
                  <a:pt x="115697" y="154431"/>
                </a:lnTo>
                <a:lnTo>
                  <a:pt x="131934" y="108330"/>
                </a:lnTo>
                <a:lnTo>
                  <a:pt x="124078" y="108330"/>
                </a:lnTo>
                <a:lnTo>
                  <a:pt x="113064" y="77850"/>
                </a:lnTo>
                <a:close/>
              </a:path>
              <a:path w="509904" h="154939">
                <a:moveTo>
                  <a:pt x="115697" y="46989"/>
                </a:moveTo>
                <a:lnTo>
                  <a:pt x="62229" y="46989"/>
                </a:lnTo>
                <a:lnTo>
                  <a:pt x="62229" y="51053"/>
                </a:lnTo>
                <a:lnTo>
                  <a:pt x="65785" y="51688"/>
                </a:lnTo>
                <a:lnTo>
                  <a:pt x="68325" y="52704"/>
                </a:lnTo>
                <a:lnTo>
                  <a:pt x="71627" y="55752"/>
                </a:lnTo>
                <a:lnTo>
                  <a:pt x="73659" y="59308"/>
                </a:lnTo>
                <a:lnTo>
                  <a:pt x="75819" y="64896"/>
                </a:lnTo>
                <a:lnTo>
                  <a:pt x="76961" y="67563"/>
                </a:lnTo>
                <a:lnTo>
                  <a:pt x="62229" y="108330"/>
                </a:lnTo>
                <a:lnTo>
                  <a:pt x="69601" y="108330"/>
                </a:lnTo>
                <a:lnTo>
                  <a:pt x="80772" y="77850"/>
                </a:lnTo>
                <a:lnTo>
                  <a:pt x="113064" y="77850"/>
                </a:lnTo>
                <a:lnTo>
                  <a:pt x="109246" y="67310"/>
                </a:lnTo>
                <a:lnTo>
                  <a:pt x="107187" y="62102"/>
                </a:lnTo>
                <a:lnTo>
                  <a:pt x="106045" y="58419"/>
                </a:lnTo>
                <a:lnTo>
                  <a:pt x="106160" y="54863"/>
                </a:lnTo>
                <a:lnTo>
                  <a:pt x="106679" y="53720"/>
                </a:lnTo>
                <a:lnTo>
                  <a:pt x="107823" y="52831"/>
                </a:lnTo>
                <a:lnTo>
                  <a:pt x="108838" y="51942"/>
                </a:lnTo>
                <a:lnTo>
                  <a:pt x="111505" y="51307"/>
                </a:lnTo>
                <a:lnTo>
                  <a:pt x="115697" y="51053"/>
                </a:lnTo>
                <a:lnTo>
                  <a:pt x="115697" y="46989"/>
                </a:lnTo>
                <a:close/>
              </a:path>
              <a:path w="509904" h="154939">
                <a:moveTo>
                  <a:pt x="160908" y="46989"/>
                </a:moveTo>
                <a:lnTo>
                  <a:pt x="129921" y="46989"/>
                </a:lnTo>
                <a:lnTo>
                  <a:pt x="129921" y="51053"/>
                </a:lnTo>
                <a:lnTo>
                  <a:pt x="134111" y="51435"/>
                </a:lnTo>
                <a:lnTo>
                  <a:pt x="136778" y="52196"/>
                </a:lnTo>
                <a:lnTo>
                  <a:pt x="139700" y="54863"/>
                </a:lnTo>
                <a:lnTo>
                  <a:pt x="140110" y="56261"/>
                </a:lnTo>
                <a:lnTo>
                  <a:pt x="140212" y="62356"/>
                </a:lnTo>
                <a:lnTo>
                  <a:pt x="139446" y="65531"/>
                </a:lnTo>
                <a:lnTo>
                  <a:pt x="137413" y="70865"/>
                </a:lnTo>
                <a:lnTo>
                  <a:pt x="124078" y="108330"/>
                </a:lnTo>
                <a:lnTo>
                  <a:pt x="131934" y="108330"/>
                </a:lnTo>
                <a:lnTo>
                  <a:pt x="144906" y="71500"/>
                </a:lnTo>
                <a:lnTo>
                  <a:pt x="148081" y="62356"/>
                </a:lnTo>
                <a:lnTo>
                  <a:pt x="150749" y="56641"/>
                </a:lnTo>
                <a:lnTo>
                  <a:pt x="152780" y="54737"/>
                </a:lnTo>
                <a:lnTo>
                  <a:pt x="154812" y="52704"/>
                </a:lnTo>
                <a:lnTo>
                  <a:pt x="157479" y="51562"/>
                </a:lnTo>
                <a:lnTo>
                  <a:pt x="160908" y="51053"/>
                </a:lnTo>
                <a:lnTo>
                  <a:pt x="160908" y="46989"/>
                </a:lnTo>
                <a:close/>
              </a:path>
              <a:path w="509904" h="154939">
                <a:moveTo>
                  <a:pt x="221233" y="43814"/>
                </a:moveTo>
                <a:lnTo>
                  <a:pt x="185547" y="60578"/>
                </a:lnTo>
                <a:lnTo>
                  <a:pt x="172592" y="99694"/>
                </a:lnTo>
                <a:lnTo>
                  <a:pt x="173380" y="110222"/>
                </a:lnTo>
                <a:lnTo>
                  <a:pt x="192341" y="145162"/>
                </a:lnTo>
                <a:lnTo>
                  <a:pt x="221487" y="154431"/>
                </a:lnTo>
                <a:lnTo>
                  <a:pt x="232846" y="153310"/>
                </a:lnTo>
                <a:lnTo>
                  <a:pt x="242919" y="149939"/>
                </a:lnTo>
                <a:lnTo>
                  <a:pt x="247797" y="146812"/>
                </a:lnTo>
                <a:lnTo>
                  <a:pt x="217804" y="146812"/>
                </a:lnTo>
                <a:lnTo>
                  <a:pt x="214756" y="145414"/>
                </a:lnTo>
                <a:lnTo>
                  <a:pt x="205305" y="97581"/>
                </a:lnTo>
                <a:lnTo>
                  <a:pt x="205533" y="88185"/>
                </a:lnTo>
                <a:lnTo>
                  <a:pt x="217804" y="51815"/>
                </a:lnTo>
                <a:lnTo>
                  <a:pt x="247776" y="51815"/>
                </a:lnTo>
                <a:lnTo>
                  <a:pt x="246506" y="50926"/>
                </a:lnTo>
                <a:lnTo>
                  <a:pt x="240557" y="47833"/>
                </a:lnTo>
                <a:lnTo>
                  <a:pt x="234346" y="45608"/>
                </a:lnTo>
                <a:lnTo>
                  <a:pt x="227897" y="44265"/>
                </a:lnTo>
                <a:lnTo>
                  <a:pt x="221233" y="43814"/>
                </a:lnTo>
                <a:close/>
              </a:path>
              <a:path w="509904" h="154939">
                <a:moveTo>
                  <a:pt x="247776" y="51815"/>
                </a:moveTo>
                <a:lnTo>
                  <a:pt x="224789" y="51815"/>
                </a:lnTo>
                <a:lnTo>
                  <a:pt x="227329" y="52577"/>
                </a:lnTo>
                <a:lnTo>
                  <a:pt x="229234" y="54101"/>
                </a:lnTo>
                <a:lnTo>
                  <a:pt x="237548" y="97581"/>
                </a:lnTo>
                <a:lnTo>
                  <a:pt x="237474" y="105292"/>
                </a:lnTo>
                <a:lnTo>
                  <a:pt x="229615" y="144017"/>
                </a:lnTo>
                <a:lnTo>
                  <a:pt x="224535" y="146812"/>
                </a:lnTo>
                <a:lnTo>
                  <a:pt x="247797" y="146812"/>
                </a:lnTo>
                <a:lnTo>
                  <a:pt x="269690" y="109858"/>
                </a:lnTo>
                <a:lnTo>
                  <a:pt x="270350" y="99694"/>
                </a:lnTo>
                <a:lnTo>
                  <a:pt x="270301" y="97581"/>
                </a:lnTo>
                <a:lnTo>
                  <a:pt x="256873" y="59420"/>
                </a:lnTo>
                <a:lnTo>
                  <a:pt x="252053" y="54810"/>
                </a:lnTo>
                <a:lnTo>
                  <a:pt x="247776" y="51815"/>
                </a:lnTo>
                <a:close/>
              </a:path>
              <a:path w="509904" h="154939">
                <a:moveTo>
                  <a:pt x="329564" y="46989"/>
                </a:moveTo>
                <a:lnTo>
                  <a:pt x="286892" y="46989"/>
                </a:lnTo>
                <a:lnTo>
                  <a:pt x="286892" y="51053"/>
                </a:lnTo>
                <a:lnTo>
                  <a:pt x="290575" y="51435"/>
                </a:lnTo>
                <a:lnTo>
                  <a:pt x="292988" y="52196"/>
                </a:lnTo>
                <a:lnTo>
                  <a:pt x="298576" y="63118"/>
                </a:lnTo>
                <a:lnTo>
                  <a:pt x="298576" y="135889"/>
                </a:lnTo>
                <a:lnTo>
                  <a:pt x="286892" y="147319"/>
                </a:lnTo>
                <a:lnTo>
                  <a:pt x="286892" y="151383"/>
                </a:lnTo>
                <a:lnTo>
                  <a:pt x="343280" y="151383"/>
                </a:lnTo>
                <a:lnTo>
                  <a:pt x="343280" y="147319"/>
                </a:lnTo>
                <a:lnTo>
                  <a:pt x="339089" y="147065"/>
                </a:lnTo>
                <a:lnTo>
                  <a:pt x="336169" y="146557"/>
                </a:lnTo>
                <a:lnTo>
                  <a:pt x="334390" y="145541"/>
                </a:lnTo>
                <a:lnTo>
                  <a:pt x="332739" y="144652"/>
                </a:lnTo>
                <a:lnTo>
                  <a:pt x="331342" y="143255"/>
                </a:lnTo>
                <a:lnTo>
                  <a:pt x="330453" y="141224"/>
                </a:lnTo>
                <a:lnTo>
                  <a:pt x="329946" y="139953"/>
                </a:lnTo>
                <a:lnTo>
                  <a:pt x="329691" y="137287"/>
                </a:lnTo>
                <a:lnTo>
                  <a:pt x="329564" y="94106"/>
                </a:lnTo>
                <a:lnTo>
                  <a:pt x="330834" y="86105"/>
                </a:lnTo>
                <a:lnTo>
                  <a:pt x="333121" y="78866"/>
                </a:lnTo>
                <a:lnTo>
                  <a:pt x="334772" y="74167"/>
                </a:lnTo>
                <a:lnTo>
                  <a:pt x="337057" y="70612"/>
                </a:lnTo>
                <a:lnTo>
                  <a:pt x="329564" y="70612"/>
                </a:lnTo>
                <a:lnTo>
                  <a:pt x="329564" y="46989"/>
                </a:lnTo>
                <a:close/>
              </a:path>
              <a:path w="509904" h="154939">
                <a:moveTo>
                  <a:pt x="375945" y="65658"/>
                </a:moveTo>
                <a:lnTo>
                  <a:pt x="347217" y="65658"/>
                </a:lnTo>
                <a:lnTo>
                  <a:pt x="347979" y="65786"/>
                </a:lnTo>
                <a:lnTo>
                  <a:pt x="348741" y="66293"/>
                </a:lnTo>
                <a:lnTo>
                  <a:pt x="349250" y="66548"/>
                </a:lnTo>
                <a:lnTo>
                  <a:pt x="351027" y="67944"/>
                </a:lnTo>
                <a:lnTo>
                  <a:pt x="356870" y="73025"/>
                </a:lnTo>
                <a:lnTo>
                  <a:pt x="360299" y="74294"/>
                </a:lnTo>
                <a:lnTo>
                  <a:pt x="367664" y="74294"/>
                </a:lnTo>
                <a:lnTo>
                  <a:pt x="370585" y="72898"/>
                </a:lnTo>
                <a:lnTo>
                  <a:pt x="372999" y="70230"/>
                </a:lnTo>
                <a:lnTo>
                  <a:pt x="375411" y="67437"/>
                </a:lnTo>
                <a:lnTo>
                  <a:pt x="375945" y="65658"/>
                </a:lnTo>
                <a:close/>
              </a:path>
              <a:path w="509904" h="154939">
                <a:moveTo>
                  <a:pt x="367029" y="43814"/>
                </a:moveTo>
                <a:lnTo>
                  <a:pt x="358012" y="43814"/>
                </a:lnTo>
                <a:lnTo>
                  <a:pt x="352932" y="45592"/>
                </a:lnTo>
                <a:lnTo>
                  <a:pt x="329564" y="70612"/>
                </a:lnTo>
                <a:lnTo>
                  <a:pt x="337057" y="70612"/>
                </a:lnTo>
                <a:lnTo>
                  <a:pt x="340105" y="68071"/>
                </a:lnTo>
                <a:lnTo>
                  <a:pt x="342010" y="66420"/>
                </a:lnTo>
                <a:lnTo>
                  <a:pt x="344042" y="65658"/>
                </a:lnTo>
                <a:lnTo>
                  <a:pt x="375945" y="65658"/>
                </a:lnTo>
                <a:lnTo>
                  <a:pt x="376554" y="63626"/>
                </a:lnTo>
                <a:lnTo>
                  <a:pt x="376554" y="53848"/>
                </a:lnTo>
                <a:lnTo>
                  <a:pt x="375284" y="50291"/>
                </a:lnTo>
                <a:lnTo>
                  <a:pt x="370331" y="45085"/>
                </a:lnTo>
                <a:lnTo>
                  <a:pt x="367029" y="43814"/>
                </a:lnTo>
                <a:close/>
              </a:path>
              <a:path w="509904" h="154939">
                <a:moveTo>
                  <a:pt x="430783" y="0"/>
                </a:moveTo>
                <a:lnTo>
                  <a:pt x="388238" y="0"/>
                </a:lnTo>
                <a:lnTo>
                  <a:pt x="388238" y="4063"/>
                </a:lnTo>
                <a:lnTo>
                  <a:pt x="392937" y="4699"/>
                </a:lnTo>
                <a:lnTo>
                  <a:pt x="395858" y="5968"/>
                </a:lnTo>
                <a:lnTo>
                  <a:pt x="397382" y="7874"/>
                </a:lnTo>
                <a:lnTo>
                  <a:pt x="398779" y="9905"/>
                </a:lnTo>
                <a:lnTo>
                  <a:pt x="399541" y="14731"/>
                </a:lnTo>
                <a:lnTo>
                  <a:pt x="399541" y="136651"/>
                </a:lnTo>
                <a:lnTo>
                  <a:pt x="388238" y="147319"/>
                </a:lnTo>
                <a:lnTo>
                  <a:pt x="388238" y="151383"/>
                </a:lnTo>
                <a:lnTo>
                  <a:pt x="442213" y="151383"/>
                </a:lnTo>
                <a:lnTo>
                  <a:pt x="442213" y="147319"/>
                </a:lnTo>
                <a:lnTo>
                  <a:pt x="437514" y="146812"/>
                </a:lnTo>
                <a:lnTo>
                  <a:pt x="434466" y="145541"/>
                </a:lnTo>
                <a:lnTo>
                  <a:pt x="433070" y="143637"/>
                </a:lnTo>
                <a:lnTo>
                  <a:pt x="431546" y="141604"/>
                </a:lnTo>
                <a:lnTo>
                  <a:pt x="430783" y="136651"/>
                </a:lnTo>
                <a:lnTo>
                  <a:pt x="430783" y="109981"/>
                </a:lnTo>
                <a:lnTo>
                  <a:pt x="437514" y="103377"/>
                </a:lnTo>
                <a:lnTo>
                  <a:pt x="472366" y="103377"/>
                </a:lnTo>
                <a:lnTo>
                  <a:pt x="469755" y="99567"/>
                </a:lnTo>
                <a:lnTo>
                  <a:pt x="430783" y="99567"/>
                </a:lnTo>
                <a:lnTo>
                  <a:pt x="430783" y="0"/>
                </a:lnTo>
                <a:close/>
              </a:path>
              <a:path w="509904" h="154939">
                <a:moveTo>
                  <a:pt x="472366" y="103377"/>
                </a:moveTo>
                <a:lnTo>
                  <a:pt x="437514" y="103377"/>
                </a:lnTo>
                <a:lnTo>
                  <a:pt x="458088" y="133603"/>
                </a:lnTo>
                <a:lnTo>
                  <a:pt x="461263" y="138175"/>
                </a:lnTo>
                <a:lnTo>
                  <a:pt x="462787" y="141350"/>
                </a:lnTo>
                <a:lnTo>
                  <a:pt x="462787" y="144144"/>
                </a:lnTo>
                <a:lnTo>
                  <a:pt x="462279" y="145033"/>
                </a:lnTo>
                <a:lnTo>
                  <a:pt x="460121" y="146938"/>
                </a:lnTo>
                <a:lnTo>
                  <a:pt x="458470" y="147319"/>
                </a:lnTo>
                <a:lnTo>
                  <a:pt x="456056" y="147319"/>
                </a:lnTo>
                <a:lnTo>
                  <a:pt x="456056" y="151383"/>
                </a:lnTo>
                <a:lnTo>
                  <a:pt x="509904" y="151383"/>
                </a:lnTo>
                <a:lnTo>
                  <a:pt x="509904" y="147319"/>
                </a:lnTo>
                <a:lnTo>
                  <a:pt x="506095" y="147065"/>
                </a:lnTo>
                <a:lnTo>
                  <a:pt x="502920" y="145668"/>
                </a:lnTo>
                <a:lnTo>
                  <a:pt x="500379" y="143128"/>
                </a:lnTo>
                <a:lnTo>
                  <a:pt x="498211" y="140583"/>
                </a:lnTo>
                <a:lnTo>
                  <a:pt x="494553" y="135620"/>
                </a:lnTo>
                <a:lnTo>
                  <a:pt x="489396" y="128252"/>
                </a:lnTo>
                <a:lnTo>
                  <a:pt x="472366" y="103377"/>
                </a:lnTo>
                <a:close/>
              </a:path>
              <a:path w="509904" h="154939">
                <a:moveTo>
                  <a:pt x="500887" y="46989"/>
                </a:moveTo>
                <a:lnTo>
                  <a:pt x="454151" y="46989"/>
                </a:lnTo>
                <a:lnTo>
                  <a:pt x="454151" y="51053"/>
                </a:lnTo>
                <a:lnTo>
                  <a:pt x="458850" y="51688"/>
                </a:lnTo>
                <a:lnTo>
                  <a:pt x="462152" y="52704"/>
                </a:lnTo>
                <a:lnTo>
                  <a:pt x="465327" y="55371"/>
                </a:lnTo>
                <a:lnTo>
                  <a:pt x="466216" y="57023"/>
                </a:lnTo>
                <a:lnTo>
                  <a:pt x="466216" y="61087"/>
                </a:lnTo>
                <a:lnTo>
                  <a:pt x="465581" y="63118"/>
                </a:lnTo>
                <a:lnTo>
                  <a:pt x="464311" y="65277"/>
                </a:lnTo>
                <a:lnTo>
                  <a:pt x="463169" y="67437"/>
                </a:lnTo>
                <a:lnTo>
                  <a:pt x="459994" y="70992"/>
                </a:lnTo>
                <a:lnTo>
                  <a:pt x="430783" y="99567"/>
                </a:lnTo>
                <a:lnTo>
                  <a:pt x="469755" y="99567"/>
                </a:lnTo>
                <a:lnTo>
                  <a:pt x="458088" y="82550"/>
                </a:lnTo>
                <a:lnTo>
                  <a:pt x="469519" y="71374"/>
                </a:lnTo>
                <a:lnTo>
                  <a:pt x="476238" y="64944"/>
                </a:lnTo>
                <a:lnTo>
                  <a:pt x="500887" y="51053"/>
                </a:lnTo>
                <a:lnTo>
                  <a:pt x="500887" y="46989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178920" y="2758058"/>
            <a:ext cx="453390" cy="154940"/>
          </a:xfrm>
          <a:custGeom>
            <a:avLst/>
            <a:gdLst/>
            <a:ahLst/>
            <a:cxnLst/>
            <a:rect l="l" t="t" r="r" b="b"/>
            <a:pathLst>
              <a:path w="453390" h="154939">
                <a:moveTo>
                  <a:pt x="48386" y="43814"/>
                </a:moveTo>
                <a:lnTo>
                  <a:pt x="35686" y="43814"/>
                </a:lnTo>
                <a:lnTo>
                  <a:pt x="28448" y="46100"/>
                </a:lnTo>
                <a:lnTo>
                  <a:pt x="3268" y="77747"/>
                </a:lnTo>
                <a:lnTo>
                  <a:pt x="0" y="100964"/>
                </a:lnTo>
                <a:lnTo>
                  <a:pt x="593" y="111113"/>
                </a:lnTo>
                <a:lnTo>
                  <a:pt x="23098" y="149971"/>
                </a:lnTo>
                <a:lnTo>
                  <a:pt x="40894" y="154431"/>
                </a:lnTo>
                <a:lnTo>
                  <a:pt x="46227" y="154431"/>
                </a:lnTo>
                <a:lnTo>
                  <a:pt x="66473" y="141096"/>
                </a:lnTo>
                <a:lnTo>
                  <a:pt x="47625" y="141096"/>
                </a:lnTo>
                <a:lnTo>
                  <a:pt x="45211" y="140335"/>
                </a:lnTo>
                <a:lnTo>
                  <a:pt x="43560" y="138937"/>
                </a:lnTo>
                <a:lnTo>
                  <a:pt x="40131" y="136143"/>
                </a:lnTo>
                <a:lnTo>
                  <a:pt x="37592" y="131571"/>
                </a:lnTo>
                <a:lnTo>
                  <a:pt x="32740" y="100964"/>
                </a:lnTo>
                <a:lnTo>
                  <a:pt x="32805" y="87558"/>
                </a:lnTo>
                <a:lnTo>
                  <a:pt x="46100" y="54863"/>
                </a:lnTo>
                <a:lnTo>
                  <a:pt x="67216" y="54863"/>
                </a:lnTo>
                <a:lnTo>
                  <a:pt x="64643" y="52069"/>
                </a:lnTo>
                <a:lnTo>
                  <a:pt x="60578" y="48640"/>
                </a:lnTo>
                <a:lnTo>
                  <a:pt x="56642" y="46736"/>
                </a:lnTo>
                <a:lnTo>
                  <a:pt x="52831" y="44830"/>
                </a:lnTo>
                <a:lnTo>
                  <a:pt x="48386" y="43814"/>
                </a:lnTo>
                <a:close/>
              </a:path>
              <a:path w="453390" h="154939">
                <a:moveTo>
                  <a:pt x="102209" y="137921"/>
                </a:moveTo>
                <a:lnTo>
                  <a:pt x="69087" y="137921"/>
                </a:lnTo>
                <a:lnTo>
                  <a:pt x="69087" y="154431"/>
                </a:lnTo>
                <a:lnTo>
                  <a:pt x="113156" y="145923"/>
                </a:lnTo>
                <a:lnTo>
                  <a:pt x="113156" y="142239"/>
                </a:lnTo>
                <a:lnTo>
                  <a:pt x="108965" y="141858"/>
                </a:lnTo>
                <a:lnTo>
                  <a:pt x="106045" y="141096"/>
                </a:lnTo>
                <a:lnTo>
                  <a:pt x="102743" y="138811"/>
                </a:lnTo>
                <a:lnTo>
                  <a:pt x="102209" y="137921"/>
                </a:lnTo>
                <a:close/>
              </a:path>
              <a:path w="453390" h="154939">
                <a:moveTo>
                  <a:pt x="67216" y="54863"/>
                </a:moveTo>
                <a:lnTo>
                  <a:pt x="48895" y="54863"/>
                </a:lnTo>
                <a:lnTo>
                  <a:pt x="54657" y="55862"/>
                </a:lnTo>
                <a:lnTo>
                  <a:pt x="59944" y="58848"/>
                </a:lnTo>
                <a:lnTo>
                  <a:pt x="64754" y="63811"/>
                </a:lnTo>
                <a:lnTo>
                  <a:pt x="69087" y="70738"/>
                </a:lnTo>
                <a:lnTo>
                  <a:pt x="69087" y="125729"/>
                </a:lnTo>
                <a:lnTo>
                  <a:pt x="63246" y="135889"/>
                </a:lnTo>
                <a:lnTo>
                  <a:pt x="57150" y="141096"/>
                </a:lnTo>
                <a:lnTo>
                  <a:pt x="66473" y="141096"/>
                </a:lnTo>
                <a:lnTo>
                  <a:pt x="69087" y="137921"/>
                </a:lnTo>
                <a:lnTo>
                  <a:pt x="102209" y="137921"/>
                </a:lnTo>
                <a:lnTo>
                  <a:pt x="101600" y="136905"/>
                </a:lnTo>
                <a:lnTo>
                  <a:pt x="100583" y="132968"/>
                </a:lnTo>
                <a:lnTo>
                  <a:pt x="100371" y="128932"/>
                </a:lnTo>
                <a:lnTo>
                  <a:pt x="100329" y="56895"/>
                </a:lnTo>
                <a:lnTo>
                  <a:pt x="69087" y="56895"/>
                </a:lnTo>
                <a:lnTo>
                  <a:pt x="67216" y="54863"/>
                </a:lnTo>
                <a:close/>
              </a:path>
              <a:path w="453390" h="154939">
                <a:moveTo>
                  <a:pt x="100329" y="0"/>
                </a:moveTo>
                <a:lnTo>
                  <a:pt x="53975" y="0"/>
                </a:lnTo>
                <a:lnTo>
                  <a:pt x="53975" y="4699"/>
                </a:lnTo>
                <a:lnTo>
                  <a:pt x="58927" y="4699"/>
                </a:lnTo>
                <a:lnTo>
                  <a:pt x="62229" y="5206"/>
                </a:lnTo>
                <a:lnTo>
                  <a:pt x="69087" y="17525"/>
                </a:lnTo>
                <a:lnTo>
                  <a:pt x="69087" y="56895"/>
                </a:lnTo>
                <a:lnTo>
                  <a:pt x="100329" y="56895"/>
                </a:lnTo>
                <a:lnTo>
                  <a:pt x="100329" y="0"/>
                </a:lnTo>
                <a:close/>
              </a:path>
              <a:path w="453390" h="154939">
                <a:moveTo>
                  <a:pt x="173100" y="43814"/>
                </a:moveTo>
                <a:lnTo>
                  <a:pt x="137413" y="60578"/>
                </a:lnTo>
                <a:lnTo>
                  <a:pt x="124459" y="99694"/>
                </a:lnTo>
                <a:lnTo>
                  <a:pt x="125247" y="110222"/>
                </a:lnTo>
                <a:lnTo>
                  <a:pt x="144208" y="145162"/>
                </a:lnTo>
                <a:lnTo>
                  <a:pt x="173354" y="154431"/>
                </a:lnTo>
                <a:lnTo>
                  <a:pt x="184713" y="153310"/>
                </a:lnTo>
                <a:lnTo>
                  <a:pt x="194786" y="149939"/>
                </a:lnTo>
                <a:lnTo>
                  <a:pt x="199664" y="146812"/>
                </a:lnTo>
                <a:lnTo>
                  <a:pt x="169672" y="146812"/>
                </a:lnTo>
                <a:lnTo>
                  <a:pt x="166624" y="145414"/>
                </a:lnTo>
                <a:lnTo>
                  <a:pt x="157172" y="97581"/>
                </a:lnTo>
                <a:lnTo>
                  <a:pt x="157400" y="88185"/>
                </a:lnTo>
                <a:lnTo>
                  <a:pt x="169672" y="51815"/>
                </a:lnTo>
                <a:lnTo>
                  <a:pt x="199643" y="51815"/>
                </a:lnTo>
                <a:lnTo>
                  <a:pt x="198374" y="50926"/>
                </a:lnTo>
                <a:lnTo>
                  <a:pt x="192424" y="47833"/>
                </a:lnTo>
                <a:lnTo>
                  <a:pt x="186213" y="45608"/>
                </a:lnTo>
                <a:lnTo>
                  <a:pt x="179764" y="44265"/>
                </a:lnTo>
                <a:lnTo>
                  <a:pt x="173100" y="43814"/>
                </a:lnTo>
                <a:close/>
              </a:path>
              <a:path w="453390" h="154939">
                <a:moveTo>
                  <a:pt x="199643" y="51815"/>
                </a:moveTo>
                <a:lnTo>
                  <a:pt x="176656" y="51815"/>
                </a:lnTo>
                <a:lnTo>
                  <a:pt x="179197" y="52577"/>
                </a:lnTo>
                <a:lnTo>
                  <a:pt x="181101" y="54101"/>
                </a:lnTo>
                <a:lnTo>
                  <a:pt x="189415" y="97581"/>
                </a:lnTo>
                <a:lnTo>
                  <a:pt x="189341" y="105292"/>
                </a:lnTo>
                <a:lnTo>
                  <a:pt x="181482" y="144017"/>
                </a:lnTo>
                <a:lnTo>
                  <a:pt x="176402" y="146812"/>
                </a:lnTo>
                <a:lnTo>
                  <a:pt x="199664" y="146812"/>
                </a:lnTo>
                <a:lnTo>
                  <a:pt x="221557" y="109858"/>
                </a:lnTo>
                <a:lnTo>
                  <a:pt x="222217" y="99694"/>
                </a:lnTo>
                <a:lnTo>
                  <a:pt x="222168" y="97581"/>
                </a:lnTo>
                <a:lnTo>
                  <a:pt x="208740" y="59420"/>
                </a:lnTo>
                <a:lnTo>
                  <a:pt x="203920" y="54810"/>
                </a:lnTo>
                <a:lnTo>
                  <a:pt x="199643" y="51815"/>
                </a:lnTo>
                <a:close/>
              </a:path>
              <a:path w="453390" h="154939">
                <a:moveTo>
                  <a:pt x="280797" y="46989"/>
                </a:moveTo>
                <a:lnTo>
                  <a:pt x="238251" y="46989"/>
                </a:lnTo>
                <a:lnTo>
                  <a:pt x="238251" y="51053"/>
                </a:lnTo>
                <a:lnTo>
                  <a:pt x="242824" y="51688"/>
                </a:lnTo>
                <a:lnTo>
                  <a:pt x="245872" y="52958"/>
                </a:lnTo>
                <a:lnTo>
                  <a:pt x="247396" y="54863"/>
                </a:lnTo>
                <a:lnTo>
                  <a:pt x="248793" y="56895"/>
                </a:lnTo>
                <a:lnTo>
                  <a:pt x="249554" y="61721"/>
                </a:lnTo>
                <a:lnTo>
                  <a:pt x="249554" y="136651"/>
                </a:lnTo>
                <a:lnTo>
                  <a:pt x="238251" y="147319"/>
                </a:lnTo>
                <a:lnTo>
                  <a:pt x="238251" y="151383"/>
                </a:lnTo>
                <a:lnTo>
                  <a:pt x="291083" y="151383"/>
                </a:lnTo>
                <a:lnTo>
                  <a:pt x="291083" y="147319"/>
                </a:lnTo>
                <a:lnTo>
                  <a:pt x="287147" y="146812"/>
                </a:lnTo>
                <a:lnTo>
                  <a:pt x="284352" y="145541"/>
                </a:lnTo>
                <a:lnTo>
                  <a:pt x="282955" y="143382"/>
                </a:lnTo>
                <a:lnTo>
                  <a:pt x="281558" y="141350"/>
                </a:lnTo>
                <a:lnTo>
                  <a:pt x="280836" y="136651"/>
                </a:lnTo>
                <a:lnTo>
                  <a:pt x="280797" y="72643"/>
                </a:lnTo>
                <a:lnTo>
                  <a:pt x="286257" y="63500"/>
                </a:lnTo>
                <a:lnTo>
                  <a:pt x="290237" y="60451"/>
                </a:lnTo>
                <a:lnTo>
                  <a:pt x="280797" y="60451"/>
                </a:lnTo>
                <a:lnTo>
                  <a:pt x="280797" y="46989"/>
                </a:lnTo>
                <a:close/>
              </a:path>
              <a:path w="453390" h="154939">
                <a:moveTo>
                  <a:pt x="336573" y="58927"/>
                </a:moveTo>
                <a:lnTo>
                  <a:pt x="300608" y="58927"/>
                </a:lnTo>
                <a:lnTo>
                  <a:pt x="302386" y="59562"/>
                </a:lnTo>
                <a:lnTo>
                  <a:pt x="305561" y="61975"/>
                </a:lnTo>
                <a:lnTo>
                  <a:pt x="306704" y="63753"/>
                </a:lnTo>
                <a:lnTo>
                  <a:pt x="307339" y="65912"/>
                </a:lnTo>
                <a:lnTo>
                  <a:pt x="307975" y="68199"/>
                </a:lnTo>
                <a:lnTo>
                  <a:pt x="308292" y="72643"/>
                </a:lnTo>
                <a:lnTo>
                  <a:pt x="308253" y="136651"/>
                </a:lnTo>
                <a:lnTo>
                  <a:pt x="307721" y="140588"/>
                </a:lnTo>
                <a:lnTo>
                  <a:pt x="304800" y="145161"/>
                </a:lnTo>
                <a:lnTo>
                  <a:pt x="302005" y="146812"/>
                </a:lnTo>
                <a:lnTo>
                  <a:pt x="298069" y="147319"/>
                </a:lnTo>
                <a:lnTo>
                  <a:pt x="298069" y="151383"/>
                </a:lnTo>
                <a:lnTo>
                  <a:pt x="350900" y="151383"/>
                </a:lnTo>
                <a:lnTo>
                  <a:pt x="350900" y="147319"/>
                </a:lnTo>
                <a:lnTo>
                  <a:pt x="346328" y="146812"/>
                </a:lnTo>
                <a:lnTo>
                  <a:pt x="343280" y="145541"/>
                </a:lnTo>
                <a:lnTo>
                  <a:pt x="341756" y="143637"/>
                </a:lnTo>
                <a:lnTo>
                  <a:pt x="340359" y="141604"/>
                </a:lnTo>
                <a:lnTo>
                  <a:pt x="339598" y="136651"/>
                </a:lnTo>
                <a:lnTo>
                  <a:pt x="339598" y="75945"/>
                </a:lnTo>
                <a:lnTo>
                  <a:pt x="338962" y="67690"/>
                </a:lnTo>
                <a:lnTo>
                  <a:pt x="336573" y="58927"/>
                </a:lnTo>
                <a:close/>
              </a:path>
              <a:path w="453390" h="154939">
                <a:moveTo>
                  <a:pt x="318770" y="43814"/>
                </a:moveTo>
                <a:lnTo>
                  <a:pt x="306324" y="43814"/>
                </a:lnTo>
                <a:lnTo>
                  <a:pt x="301117" y="45212"/>
                </a:lnTo>
                <a:lnTo>
                  <a:pt x="296163" y="47751"/>
                </a:lnTo>
                <a:lnTo>
                  <a:pt x="291337" y="50418"/>
                </a:lnTo>
                <a:lnTo>
                  <a:pt x="286130" y="54737"/>
                </a:lnTo>
                <a:lnTo>
                  <a:pt x="280797" y="60451"/>
                </a:lnTo>
                <a:lnTo>
                  <a:pt x="290237" y="60451"/>
                </a:lnTo>
                <a:lnTo>
                  <a:pt x="292226" y="58927"/>
                </a:lnTo>
                <a:lnTo>
                  <a:pt x="336573" y="58927"/>
                </a:lnTo>
                <a:lnTo>
                  <a:pt x="336296" y="57912"/>
                </a:lnTo>
                <a:lnTo>
                  <a:pt x="333375" y="53212"/>
                </a:lnTo>
                <a:lnTo>
                  <a:pt x="328929" y="49529"/>
                </a:lnTo>
                <a:lnTo>
                  <a:pt x="324484" y="45719"/>
                </a:lnTo>
                <a:lnTo>
                  <a:pt x="318770" y="43814"/>
                </a:lnTo>
                <a:close/>
              </a:path>
              <a:path w="453390" h="154939">
                <a:moveTo>
                  <a:pt x="413003" y="43814"/>
                </a:moveTo>
                <a:lnTo>
                  <a:pt x="373689" y="67690"/>
                </a:lnTo>
                <a:lnTo>
                  <a:pt x="365759" y="100837"/>
                </a:lnTo>
                <a:lnTo>
                  <a:pt x="366357" y="111077"/>
                </a:lnTo>
                <a:lnTo>
                  <a:pt x="390080" y="149971"/>
                </a:lnTo>
                <a:lnTo>
                  <a:pt x="410463" y="154431"/>
                </a:lnTo>
                <a:lnTo>
                  <a:pt x="419480" y="154431"/>
                </a:lnTo>
                <a:lnTo>
                  <a:pt x="427481" y="152018"/>
                </a:lnTo>
                <a:lnTo>
                  <a:pt x="434339" y="147319"/>
                </a:lnTo>
                <a:lnTo>
                  <a:pt x="439310" y="143061"/>
                </a:lnTo>
                <a:lnTo>
                  <a:pt x="444103" y="137540"/>
                </a:lnTo>
                <a:lnTo>
                  <a:pt x="418083" y="137540"/>
                </a:lnTo>
                <a:lnTo>
                  <a:pt x="411987" y="134365"/>
                </a:lnTo>
                <a:lnTo>
                  <a:pt x="395731" y="95376"/>
                </a:lnTo>
                <a:lnTo>
                  <a:pt x="453008" y="95376"/>
                </a:lnTo>
                <a:lnTo>
                  <a:pt x="452338" y="87883"/>
                </a:lnTo>
                <a:lnTo>
                  <a:pt x="395224" y="87883"/>
                </a:lnTo>
                <a:lnTo>
                  <a:pt x="395257" y="83399"/>
                </a:lnTo>
                <a:lnTo>
                  <a:pt x="407415" y="51053"/>
                </a:lnTo>
                <a:lnTo>
                  <a:pt x="434200" y="51053"/>
                </a:lnTo>
                <a:lnTo>
                  <a:pt x="427767" y="47069"/>
                </a:lnTo>
                <a:lnTo>
                  <a:pt x="420647" y="44626"/>
                </a:lnTo>
                <a:lnTo>
                  <a:pt x="413003" y="43814"/>
                </a:lnTo>
                <a:close/>
              </a:path>
              <a:path w="453390" h="154939">
                <a:moveTo>
                  <a:pt x="449199" y="120268"/>
                </a:moveTo>
                <a:lnTo>
                  <a:pt x="445134" y="126745"/>
                </a:lnTo>
                <a:lnTo>
                  <a:pt x="441198" y="131317"/>
                </a:lnTo>
                <a:lnTo>
                  <a:pt x="437514" y="133730"/>
                </a:lnTo>
                <a:lnTo>
                  <a:pt x="433831" y="136270"/>
                </a:lnTo>
                <a:lnTo>
                  <a:pt x="429768" y="137540"/>
                </a:lnTo>
                <a:lnTo>
                  <a:pt x="444103" y="137540"/>
                </a:lnTo>
                <a:lnTo>
                  <a:pt x="448681" y="130782"/>
                </a:lnTo>
                <a:lnTo>
                  <a:pt x="453008" y="122808"/>
                </a:lnTo>
                <a:lnTo>
                  <a:pt x="449199" y="120268"/>
                </a:lnTo>
                <a:close/>
              </a:path>
              <a:path w="453390" h="154939">
                <a:moveTo>
                  <a:pt x="434200" y="51053"/>
                </a:moveTo>
                <a:lnTo>
                  <a:pt x="413893" y="51053"/>
                </a:lnTo>
                <a:lnTo>
                  <a:pt x="415925" y="51815"/>
                </a:lnTo>
                <a:lnTo>
                  <a:pt x="417575" y="53086"/>
                </a:lnTo>
                <a:lnTo>
                  <a:pt x="425576" y="87883"/>
                </a:lnTo>
                <a:lnTo>
                  <a:pt x="452338" y="87883"/>
                </a:lnTo>
                <a:lnTo>
                  <a:pt x="434363" y="51155"/>
                </a:lnTo>
                <a:lnTo>
                  <a:pt x="434200" y="51053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84263" y="3169539"/>
            <a:ext cx="233870" cy="20066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90002" y="3166110"/>
            <a:ext cx="746290" cy="15836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86204" y="3165982"/>
            <a:ext cx="676401" cy="157987"/>
          </a:xfrm>
          <a:prstGeom prst="rect">
            <a:avLst/>
          </a:prstGeom>
        </p:spPr>
      </p:pic>
      <p:sp>
        <p:nvSpPr>
          <p:cNvPr id="59" name="object 59"/>
          <p:cNvSpPr/>
          <p:nvPr/>
        </p:nvSpPr>
        <p:spPr>
          <a:xfrm>
            <a:off x="2638298" y="3169539"/>
            <a:ext cx="353060" cy="154940"/>
          </a:xfrm>
          <a:custGeom>
            <a:avLst/>
            <a:gdLst/>
            <a:ahLst/>
            <a:cxnLst/>
            <a:rect l="l" t="t" r="r" b="b"/>
            <a:pathLst>
              <a:path w="353060" h="154939">
                <a:moveTo>
                  <a:pt x="76415" y="52324"/>
                </a:moveTo>
                <a:lnTo>
                  <a:pt x="43814" y="52324"/>
                </a:lnTo>
                <a:lnTo>
                  <a:pt x="46608" y="53086"/>
                </a:lnTo>
                <a:lnTo>
                  <a:pt x="48894" y="54610"/>
                </a:lnTo>
                <a:lnTo>
                  <a:pt x="55118" y="85344"/>
                </a:lnTo>
                <a:lnTo>
                  <a:pt x="39379" y="92866"/>
                </a:lnTo>
                <a:lnTo>
                  <a:pt x="26654" y="99615"/>
                </a:lnTo>
                <a:lnTo>
                  <a:pt x="16952" y="105578"/>
                </a:lnTo>
                <a:lnTo>
                  <a:pt x="10287" y="110744"/>
                </a:lnTo>
                <a:lnTo>
                  <a:pt x="3428" y="117094"/>
                </a:lnTo>
                <a:lnTo>
                  <a:pt x="0" y="124333"/>
                </a:lnTo>
                <a:lnTo>
                  <a:pt x="0" y="138175"/>
                </a:lnTo>
                <a:lnTo>
                  <a:pt x="2031" y="143001"/>
                </a:lnTo>
                <a:lnTo>
                  <a:pt x="9906" y="150875"/>
                </a:lnTo>
                <a:lnTo>
                  <a:pt x="14858" y="152781"/>
                </a:lnTo>
                <a:lnTo>
                  <a:pt x="20827" y="152781"/>
                </a:lnTo>
                <a:lnTo>
                  <a:pt x="28668" y="151731"/>
                </a:lnTo>
                <a:lnTo>
                  <a:pt x="36972" y="148574"/>
                </a:lnTo>
                <a:lnTo>
                  <a:pt x="45777" y="143297"/>
                </a:lnTo>
                <a:lnTo>
                  <a:pt x="55118" y="135889"/>
                </a:lnTo>
                <a:lnTo>
                  <a:pt x="87045" y="135889"/>
                </a:lnTo>
                <a:lnTo>
                  <a:pt x="86474" y="133985"/>
                </a:lnTo>
                <a:lnTo>
                  <a:pt x="38734" y="133985"/>
                </a:lnTo>
                <a:lnTo>
                  <a:pt x="36194" y="133096"/>
                </a:lnTo>
                <a:lnTo>
                  <a:pt x="34289" y="131063"/>
                </a:lnTo>
                <a:lnTo>
                  <a:pt x="31876" y="128397"/>
                </a:lnTo>
                <a:lnTo>
                  <a:pt x="30606" y="125349"/>
                </a:lnTo>
                <a:lnTo>
                  <a:pt x="30606" y="117856"/>
                </a:lnTo>
                <a:lnTo>
                  <a:pt x="55118" y="92837"/>
                </a:lnTo>
                <a:lnTo>
                  <a:pt x="86232" y="92837"/>
                </a:lnTo>
                <a:lnTo>
                  <a:pt x="86108" y="72389"/>
                </a:lnTo>
                <a:lnTo>
                  <a:pt x="85725" y="66928"/>
                </a:lnTo>
                <a:lnTo>
                  <a:pt x="84663" y="63753"/>
                </a:lnTo>
                <a:lnTo>
                  <a:pt x="82931" y="58927"/>
                </a:lnTo>
                <a:lnTo>
                  <a:pt x="79247" y="54356"/>
                </a:lnTo>
                <a:lnTo>
                  <a:pt x="76415" y="52324"/>
                </a:lnTo>
                <a:close/>
              </a:path>
              <a:path w="353060" h="154939">
                <a:moveTo>
                  <a:pt x="87045" y="135889"/>
                </a:moveTo>
                <a:lnTo>
                  <a:pt x="55118" y="135889"/>
                </a:lnTo>
                <a:lnTo>
                  <a:pt x="55879" y="141605"/>
                </a:lnTo>
                <a:lnTo>
                  <a:pt x="57912" y="145796"/>
                </a:lnTo>
                <a:lnTo>
                  <a:pt x="64515" y="151384"/>
                </a:lnTo>
                <a:lnTo>
                  <a:pt x="69214" y="152781"/>
                </a:lnTo>
                <a:lnTo>
                  <a:pt x="80263" y="152781"/>
                </a:lnTo>
                <a:lnTo>
                  <a:pt x="99290" y="138557"/>
                </a:lnTo>
                <a:lnTo>
                  <a:pt x="90043" y="138557"/>
                </a:lnTo>
                <a:lnTo>
                  <a:pt x="89153" y="138175"/>
                </a:lnTo>
                <a:lnTo>
                  <a:pt x="88391" y="137668"/>
                </a:lnTo>
                <a:lnTo>
                  <a:pt x="87756" y="137033"/>
                </a:lnTo>
                <a:lnTo>
                  <a:pt x="87121" y="136144"/>
                </a:lnTo>
                <a:lnTo>
                  <a:pt x="87045" y="135889"/>
                </a:lnTo>
                <a:close/>
              </a:path>
              <a:path w="353060" h="154939">
                <a:moveTo>
                  <a:pt x="96900" y="134365"/>
                </a:moveTo>
                <a:lnTo>
                  <a:pt x="94868" y="137160"/>
                </a:lnTo>
                <a:lnTo>
                  <a:pt x="92963" y="138557"/>
                </a:lnTo>
                <a:lnTo>
                  <a:pt x="99290" y="138557"/>
                </a:lnTo>
                <a:lnTo>
                  <a:pt x="100329" y="137033"/>
                </a:lnTo>
                <a:lnTo>
                  <a:pt x="96900" y="134365"/>
                </a:lnTo>
                <a:close/>
              </a:path>
              <a:path w="353060" h="154939">
                <a:moveTo>
                  <a:pt x="86232" y="92837"/>
                </a:moveTo>
                <a:lnTo>
                  <a:pt x="55118" y="92837"/>
                </a:lnTo>
                <a:lnTo>
                  <a:pt x="55118" y="127762"/>
                </a:lnTo>
                <a:lnTo>
                  <a:pt x="50164" y="131952"/>
                </a:lnTo>
                <a:lnTo>
                  <a:pt x="45846" y="133985"/>
                </a:lnTo>
                <a:lnTo>
                  <a:pt x="86474" y="133985"/>
                </a:lnTo>
                <a:lnTo>
                  <a:pt x="86359" y="133603"/>
                </a:lnTo>
                <a:lnTo>
                  <a:pt x="86232" y="92837"/>
                </a:lnTo>
                <a:close/>
              </a:path>
              <a:path w="353060" h="154939">
                <a:moveTo>
                  <a:pt x="59816" y="43814"/>
                </a:moveTo>
                <a:lnTo>
                  <a:pt x="41782" y="43814"/>
                </a:lnTo>
                <a:lnTo>
                  <a:pt x="33908" y="45212"/>
                </a:lnTo>
                <a:lnTo>
                  <a:pt x="2158" y="68961"/>
                </a:lnTo>
                <a:lnTo>
                  <a:pt x="2158" y="78105"/>
                </a:lnTo>
                <a:lnTo>
                  <a:pt x="3809" y="81407"/>
                </a:lnTo>
                <a:lnTo>
                  <a:pt x="10032" y="87122"/>
                </a:lnTo>
                <a:lnTo>
                  <a:pt x="13969" y="88519"/>
                </a:lnTo>
                <a:lnTo>
                  <a:pt x="23113" y="88519"/>
                </a:lnTo>
                <a:lnTo>
                  <a:pt x="27050" y="63753"/>
                </a:lnTo>
                <a:lnTo>
                  <a:pt x="26102" y="61975"/>
                </a:lnTo>
                <a:lnTo>
                  <a:pt x="26034" y="58420"/>
                </a:lnTo>
                <a:lnTo>
                  <a:pt x="27050" y="56896"/>
                </a:lnTo>
                <a:lnTo>
                  <a:pt x="28956" y="55625"/>
                </a:lnTo>
                <a:lnTo>
                  <a:pt x="32131" y="53466"/>
                </a:lnTo>
                <a:lnTo>
                  <a:pt x="36068" y="52324"/>
                </a:lnTo>
                <a:lnTo>
                  <a:pt x="76415" y="52324"/>
                </a:lnTo>
                <a:lnTo>
                  <a:pt x="73406" y="50164"/>
                </a:lnTo>
                <a:lnTo>
                  <a:pt x="67690" y="45974"/>
                </a:lnTo>
                <a:lnTo>
                  <a:pt x="59816" y="43814"/>
                </a:lnTo>
                <a:close/>
              </a:path>
              <a:path w="353060" h="154939">
                <a:moveTo>
                  <a:pt x="154431" y="46989"/>
                </a:moveTo>
                <a:lnTo>
                  <a:pt x="111887" y="46989"/>
                </a:lnTo>
                <a:lnTo>
                  <a:pt x="111887" y="51053"/>
                </a:lnTo>
                <a:lnTo>
                  <a:pt x="116458" y="51688"/>
                </a:lnTo>
                <a:lnTo>
                  <a:pt x="119506" y="52959"/>
                </a:lnTo>
                <a:lnTo>
                  <a:pt x="121031" y="54863"/>
                </a:lnTo>
                <a:lnTo>
                  <a:pt x="122427" y="56896"/>
                </a:lnTo>
                <a:lnTo>
                  <a:pt x="123189" y="61722"/>
                </a:lnTo>
                <a:lnTo>
                  <a:pt x="123189" y="136651"/>
                </a:lnTo>
                <a:lnTo>
                  <a:pt x="111887" y="147320"/>
                </a:lnTo>
                <a:lnTo>
                  <a:pt x="111887" y="151384"/>
                </a:lnTo>
                <a:lnTo>
                  <a:pt x="164719" y="151384"/>
                </a:lnTo>
                <a:lnTo>
                  <a:pt x="164719" y="147320"/>
                </a:lnTo>
                <a:lnTo>
                  <a:pt x="160781" y="146812"/>
                </a:lnTo>
                <a:lnTo>
                  <a:pt x="157987" y="145541"/>
                </a:lnTo>
                <a:lnTo>
                  <a:pt x="156590" y="143383"/>
                </a:lnTo>
                <a:lnTo>
                  <a:pt x="155194" y="141350"/>
                </a:lnTo>
                <a:lnTo>
                  <a:pt x="154471" y="136651"/>
                </a:lnTo>
                <a:lnTo>
                  <a:pt x="154431" y="72644"/>
                </a:lnTo>
                <a:lnTo>
                  <a:pt x="159893" y="63500"/>
                </a:lnTo>
                <a:lnTo>
                  <a:pt x="163872" y="60451"/>
                </a:lnTo>
                <a:lnTo>
                  <a:pt x="154431" y="60451"/>
                </a:lnTo>
                <a:lnTo>
                  <a:pt x="154431" y="46989"/>
                </a:lnTo>
                <a:close/>
              </a:path>
              <a:path w="353060" h="154939">
                <a:moveTo>
                  <a:pt x="210208" y="58927"/>
                </a:moveTo>
                <a:lnTo>
                  <a:pt x="174244" y="58927"/>
                </a:lnTo>
                <a:lnTo>
                  <a:pt x="176021" y="59562"/>
                </a:lnTo>
                <a:lnTo>
                  <a:pt x="179196" y="61975"/>
                </a:lnTo>
                <a:lnTo>
                  <a:pt x="180339" y="63753"/>
                </a:lnTo>
                <a:lnTo>
                  <a:pt x="180975" y="65912"/>
                </a:lnTo>
                <a:lnTo>
                  <a:pt x="181609" y="68199"/>
                </a:lnTo>
                <a:lnTo>
                  <a:pt x="181927" y="72644"/>
                </a:lnTo>
                <a:lnTo>
                  <a:pt x="181888" y="136651"/>
                </a:lnTo>
                <a:lnTo>
                  <a:pt x="181356" y="140588"/>
                </a:lnTo>
                <a:lnTo>
                  <a:pt x="178434" y="145161"/>
                </a:lnTo>
                <a:lnTo>
                  <a:pt x="175640" y="146812"/>
                </a:lnTo>
                <a:lnTo>
                  <a:pt x="171703" y="147320"/>
                </a:lnTo>
                <a:lnTo>
                  <a:pt x="171703" y="151384"/>
                </a:lnTo>
                <a:lnTo>
                  <a:pt x="224535" y="151384"/>
                </a:lnTo>
                <a:lnTo>
                  <a:pt x="224535" y="147320"/>
                </a:lnTo>
                <a:lnTo>
                  <a:pt x="219963" y="146812"/>
                </a:lnTo>
                <a:lnTo>
                  <a:pt x="216915" y="145541"/>
                </a:lnTo>
                <a:lnTo>
                  <a:pt x="215391" y="143637"/>
                </a:lnTo>
                <a:lnTo>
                  <a:pt x="213994" y="141605"/>
                </a:lnTo>
                <a:lnTo>
                  <a:pt x="213232" y="136651"/>
                </a:lnTo>
                <a:lnTo>
                  <a:pt x="213232" y="75946"/>
                </a:lnTo>
                <a:lnTo>
                  <a:pt x="212597" y="67690"/>
                </a:lnTo>
                <a:lnTo>
                  <a:pt x="210208" y="58927"/>
                </a:lnTo>
                <a:close/>
              </a:path>
              <a:path w="353060" h="154939">
                <a:moveTo>
                  <a:pt x="192404" y="43814"/>
                </a:moveTo>
                <a:lnTo>
                  <a:pt x="179958" y="43814"/>
                </a:lnTo>
                <a:lnTo>
                  <a:pt x="174751" y="45212"/>
                </a:lnTo>
                <a:lnTo>
                  <a:pt x="169799" y="47751"/>
                </a:lnTo>
                <a:lnTo>
                  <a:pt x="164972" y="50419"/>
                </a:lnTo>
                <a:lnTo>
                  <a:pt x="159765" y="54737"/>
                </a:lnTo>
                <a:lnTo>
                  <a:pt x="154431" y="60451"/>
                </a:lnTo>
                <a:lnTo>
                  <a:pt x="163872" y="60451"/>
                </a:lnTo>
                <a:lnTo>
                  <a:pt x="165862" y="58927"/>
                </a:lnTo>
                <a:lnTo>
                  <a:pt x="210208" y="58927"/>
                </a:lnTo>
                <a:lnTo>
                  <a:pt x="209931" y="57912"/>
                </a:lnTo>
                <a:lnTo>
                  <a:pt x="207009" y="53212"/>
                </a:lnTo>
                <a:lnTo>
                  <a:pt x="202564" y="49530"/>
                </a:lnTo>
                <a:lnTo>
                  <a:pt x="198119" y="45720"/>
                </a:lnTo>
                <a:lnTo>
                  <a:pt x="192404" y="43814"/>
                </a:lnTo>
                <a:close/>
              </a:path>
              <a:path w="353060" h="154939">
                <a:moveTo>
                  <a:pt x="287781" y="43814"/>
                </a:moveTo>
                <a:lnTo>
                  <a:pt x="275081" y="43814"/>
                </a:lnTo>
                <a:lnTo>
                  <a:pt x="267843" y="46100"/>
                </a:lnTo>
                <a:lnTo>
                  <a:pt x="242663" y="77747"/>
                </a:lnTo>
                <a:lnTo>
                  <a:pt x="239394" y="100964"/>
                </a:lnTo>
                <a:lnTo>
                  <a:pt x="239988" y="111113"/>
                </a:lnTo>
                <a:lnTo>
                  <a:pt x="262493" y="149971"/>
                </a:lnTo>
                <a:lnTo>
                  <a:pt x="280288" y="154432"/>
                </a:lnTo>
                <a:lnTo>
                  <a:pt x="285622" y="154432"/>
                </a:lnTo>
                <a:lnTo>
                  <a:pt x="305868" y="141097"/>
                </a:lnTo>
                <a:lnTo>
                  <a:pt x="287019" y="141097"/>
                </a:lnTo>
                <a:lnTo>
                  <a:pt x="284606" y="140335"/>
                </a:lnTo>
                <a:lnTo>
                  <a:pt x="282956" y="138937"/>
                </a:lnTo>
                <a:lnTo>
                  <a:pt x="279526" y="136144"/>
                </a:lnTo>
                <a:lnTo>
                  <a:pt x="276987" y="131572"/>
                </a:lnTo>
                <a:lnTo>
                  <a:pt x="272135" y="100964"/>
                </a:lnTo>
                <a:lnTo>
                  <a:pt x="272200" y="87558"/>
                </a:lnTo>
                <a:lnTo>
                  <a:pt x="285495" y="54863"/>
                </a:lnTo>
                <a:lnTo>
                  <a:pt x="306611" y="54863"/>
                </a:lnTo>
                <a:lnTo>
                  <a:pt x="304038" y="52070"/>
                </a:lnTo>
                <a:lnTo>
                  <a:pt x="299974" y="48640"/>
                </a:lnTo>
                <a:lnTo>
                  <a:pt x="296037" y="46736"/>
                </a:lnTo>
                <a:lnTo>
                  <a:pt x="292226" y="44831"/>
                </a:lnTo>
                <a:lnTo>
                  <a:pt x="287781" y="43814"/>
                </a:lnTo>
                <a:close/>
              </a:path>
              <a:path w="353060" h="154939">
                <a:moveTo>
                  <a:pt x="341604" y="137922"/>
                </a:moveTo>
                <a:lnTo>
                  <a:pt x="308482" y="137922"/>
                </a:lnTo>
                <a:lnTo>
                  <a:pt x="308482" y="154432"/>
                </a:lnTo>
                <a:lnTo>
                  <a:pt x="352551" y="145923"/>
                </a:lnTo>
                <a:lnTo>
                  <a:pt x="352551" y="142239"/>
                </a:lnTo>
                <a:lnTo>
                  <a:pt x="348360" y="141859"/>
                </a:lnTo>
                <a:lnTo>
                  <a:pt x="345439" y="141097"/>
                </a:lnTo>
                <a:lnTo>
                  <a:pt x="342138" y="138811"/>
                </a:lnTo>
                <a:lnTo>
                  <a:pt x="341604" y="137922"/>
                </a:lnTo>
                <a:close/>
              </a:path>
              <a:path w="353060" h="154939">
                <a:moveTo>
                  <a:pt x="306611" y="54863"/>
                </a:moveTo>
                <a:lnTo>
                  <a:pt x="288289" y="54863"/>
                </a:lnTo>
                <a:lnTo>
                  <a:pt x="294052" y="55862"/>
                </a:lnTo>
                <a:lnTo>
                  <a:pt x="299338" y="58848"/>
                </a:lnTo>
                <a:lnTo>
                  <a:pt x="304149" y="63811"/>
                </a:lnTo>
                <a:lnTo>
                  <a:pt x="308482" y="70738"/>
                </a:lnTo>
                <a:lnTo>
                  <a:pt x="308482" y="125730"/>
                </a:lnTo>
                <a:lnTo>
                  <a:pt x="302640" y="135889"/>
                </a:lnTo>
                <a:lnTo>
                  <a:pt x="296544" y="141097"/>
                </a:lnTo>
                <a:lnTo>
                  <a:pt x="305868" y="141097"/>
                </a:lnTo>
                <a:lnTo>
                  <a:pt x="308482" y="137922"/>
                </a:lnTo>
                <a:lnTo>
                  <a:pt x="341604" y="137922"/>
                </a:lnTo>
                <a:lnTo>
                  <a:pt x="340994" y="136906"/>
                </a:lnTo>
                <a:lnTo>
                  <a:pt x="339978" y="132969"/>
                </a:lnTo>
                <a:lnTo>
                  <a:pt x="339766" y="128932"/>
                </a:lnTo>
                <a:lnTo>
                  <a:pt x="339725" y="56896"/>
                </a:lnTo>
                <a:lnTo>
                  <a:pt x="308482" y="56896"/>
                </a:lnTo>
                <a:lnTo>
                  <a:pt x="306611" y="54863"/>
                </a:lnTo>
                <a:close/>
              </a:path>
              <a:path w="353060" h="154939">
                <a:moveTo>
                  <a:pt x="339725" y="0"/>
                </a:moveTo>
                <a:lnTo>
                  <a:pt x="293369" y="0"/>
                </a:lnTo>
                <a:lnTo>
                  <a:pt x="293369" y="4699"/>
                </a:lnTo>
                <a:lnTo>
                  <a:pt x="298322" y="4699"/>
                </a:lnTo>
                <a:lnTo>
                  <a:pt x="301625" y="5207"/>
                </a:lnTo>
                <a:lnTo>
                  <a:pt x="308482" y="17525"/>
                </a:lnTo>
                <a:lnTo>
                  <a:pt x="308482" y="56896"/>
                </a:lnTo>
                <a:lnTo>
                  <a:pt x="339725" y="56896"/>
                </a:lnTo>
                <a:lnTo>
                  <a:pt x="339725" y="0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062097" y="3169539"/>
            <a:ext cx="785240" cy="154432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3914013" y="3169539"/>
            <a:ext cx="294640" cy="154940"/>
          </a:xfrm>
          <a:custGeom>
            <a:avLst/>
            <a:gdLst/>
            <a:ahLst/>
            <a:cxnLst/>
            <a:rect l="l" t="t" r="r" b="b"/>
            <a:pathLst>
              <a:path w="294639" h="154939">
                <a:moveTo>
                  <a:pt x="44831" y="58038"/>
                </a:moveTo>
                <a:lnTo>
                  <a:pt x="13588" y="58038"/>
                </a:lnTo>
                <a:lnTo>
                  <a:pt x="13588" y="125602"/>
                </a:lnTo>
                <a:lnTo>
                  <a:pt x="13970" y="132461"/>
                </a:lnTo>
                <a:lnTo>
                  <a:pt x="14732" y="134874"/>
                </a:lnTo>
                <a:lnTo>
                  <a:pt x="16001" y="139446"/>
                </a:lnTo>
                <a:lnTo>
                  <a:pt x="18923" y="143637"/>
                </a:lnTo>
                <a:lnTo>
                  <a:pt x="28066" y="151002"/>
                </a:lnTo>
                <a:lnTo>
                  <a:pt x="33654" y="152781"/>
                </a:lnTo>
                <a:lnTo>
                  <a:pt x="40259" y="152781"/>
                </a:lnTo>
                <a:lnTo>
                  <a:pt x="49736" y="151445"/>
                </a:lnTo>
                <a:lnTo>
                  <a:pt x="57785" y="147431"/>
                </a:lnTo>
                <a:lnTo>
                  <a:pt x="64404" y="140725"/>
                </a:lnTo>
                <a:lnTo>
                  <a:pt x="64830" y="139953"/>
                </a:lnTo>
                <a:lnTo>
                  <a:pt x="51308" y="139953"/>
                </a:lnTo>
                <a:lnTo>
                  <a:pt x="50037" y="139446"/>
                </a:lnTo>
                <a:lnTo>
                  <a:pt x="48640" y="138302"/>
                </a:lnTo>
                <a:lnTo>
                  <a:pt x="47244" y="137287"/>
                </a:lnTo>
                <a:lnTo>
                  <a:pt x="46227" y="135889"/>
                </a:lnTo>
                <a:lnTo>
                  <a:pt x="45720" y="134112"/>
                </a:lnTo>
                <a:lnTo>
                  <a:pt x="45130" y="132461"/>
                </a:lnTo>
                <a:lnTo>
                  <a:pt x="45019" y="131318"/>
                </a:lnTo>
                <a:lnTo>
                  <a:pt x="44863" y="128905"/>
                </a:lnTo>
                <a:lnTo>
                  <a:pt x="44831" y="58038"/>
                </a:lnTo>
                <a:close/>
              </a:path>
              <a:path w="294639" h="154939">
                <a:moveTo>
                  <a:pt x="66294" y="128905"/>
                </a:moveTo>
                <a:lnTo>
                  <a:pt x="61975" y="136271"/>
                </a:lnTo>
                <a:lnTo>
                  <a:pt x="57403" y="139953"/>
                </a:lnTo>
                <a:lnTo>
                  <a:pt x="64830" y="139953"/>
                </a:lnTo>
                <a:lnTo>
                  <a:pt x="69596" y="131318"/>
                </a:lnTo>
                <a:lnTo>
                  <a:pt x="66294" y="128905"/>
                </a:lnTo>
                <a:close/>
              </a:path>
              <a:path w="294639" h="154939">
                <a:moveTo>
                  <a:pt x="44831" y="8762"/>
                </a:moveTo>
                <a:lnTo>
                  <a:pt x="41148" y="8762"/>
                </a:lnTo>
                <a:lnTo>
                  <a:pt x="37341" y="15361"/>
                </a:lnTo>
                <a:lnTo>
                  <a:pt x="33178" y="21637"/>
                </a:lnTo>
                <a:lnTo>
                  <a:pt x="0" y="54101"/>
                </a:lnTo>
                <a:lnTo>
                  <a:pt x="0" y="58038"/>
                </a:lnTo>
                <a:lnTo>
                  <a:pt x="69596" y="58038"/>
                </a:lnTo>
                <a:lnTo>
                  <a:pt x="69596" y="46989"/>
                </a:lnTo>
                <a:lnTo>
                  <a:pt x="44831" y="46989"/>
                </a:lnTo>
                <a:lnTo>
                  <a:pt x="44831" y="8762"/>
                </a:lnTo>
                <a:close/>
              </a:path>
              <a:path w="294639" h="154939">
                <a:moveTo>
                  <a:pt x="122300" y="0"/>
                </a:moveTo>
                <a:lnTo>
                  <a:pt x="79756" y="0"/>
                </a:lnTo>
                <a:lnTo>
                  <a:pt x="79756" y="4063"/>
                </a:lnTo>
                <a:lnTo>
                  <a:pt x="84327" y="4699"/>
                </a:lnTo>
                <a:lnTo>
                  <a:pt x="87375" y="5969"/>
                </a:lnTo>
                <a:lnTo>
                  <a:pt x="88900" y="7874"/>
                </a:lnTo>
                <a:lnTo>
                  <a:pt x="90297" y="9778"/>
                </a:lnTo>
                <a:lnTo>
                  <a:pt x="91059" y="14732"/>
                </a:lnTo>
                <a:lnTo>
                  <a:pt x="91059" y="136651"/>
                </a:lnTo>
                <a:lnTo>
                  <a:pt x="79756" y="147320"/>
                </a:lnTo>
                <a:lnTo>
                  <a:pt x="79756" y="151384"/>
                </a:lnTo>
                <a:lnTo>
                  <a:pt x="132714" y="151384"/>
                </a:lnTo>
                <a:lnTo>
                  <a:pt x="132714" y="147320"/>
                </a:lnTo>
                <a:lnTo>
                  <a:pt x="128270" y="146685"/>
                </a:lnTo>
                <a:lnTo>
                  <a:pt x="125349" y="145161"/>
                </a:lnTo>
                <a:lnTo>
                  <a:pt x="123951" y="142621"/>
                </a:lnTo>
                <a:lnTo>
                  <a:pt x="122809" y="140715"/>
                </a:lnTo>
                <a:lnTo>
                  <a:pt x="122357" y="136651"/>
                </a:lnTo>
                <a:lnTo>
                  <a:pt x="122371" y="72659"/>
                </a:lnTo>
                <a:lnTo>
                  <a:pt x="125602" y="67563"/>
                </a:lnTo>
                <a:lnTo>
                  <a:pt x="128650" y="64008"/>
                </a:lnTo>
                <a:lnTo>
                  <a:pt x="133715" y="60325"/>
                </a:lnTo>
                <a:lnTo>
                  <a:pt x="122300" y="60325"/>
                </a:lnTo>
                <a:lnTo>
                  <a:pt x="122300" y="0"/>
                </a:lnTo>
                <a:close/>
              </a:path>
              <a:path w="294639" h="154939">
                <a:moveTo>
                  <a:pt x="177848" y="58927"/>
                </a:moveTo>
                <a:lnTo>
                  <a:pt x="142112" y="58927"/>
                </a:lnTo>
                <a:lnTo>
                  <a:pt x="144017" y="59562"/>
                </a:lnTo>
                <a:lnTo>
                  <a:pt x="147192" y="61975"/>
                </a:lnTo>
                <a:lnTo>
                  <a:pt x="148336" y="63753"/>
                </a:lnTo>
                <a:lnTo>
                  <a:pt x="149606" y="68072"/>
                </a:lnTo>
                <a:lnTo>
                  <a:pt x="149926" y="72659"/>
                </a:lnTo>
                <a:lnTo>
                  <a:pt x="149920" y="136651"/>
                </a:lnTo>
                <a:lnTo>
                  <a:pt x="139573" y="147320"/>
                </a:lnTo>
                <a:lnTo>
                  <a:pt x="139573" y="151384"/>
                </a:lnTo>
                <a:lnTo>
                  <a:pt x="192532" y="151384"/>
                </a:lnTo>
                <a:lnTo>
                  <a:pt x="192532" y="147320"/>
                </a:lnTo>
                <a:lnTo>
                  <a:pt x="187960" y="146812"/>
                </a:lnTo>
                <a:lnTo>
                  <a:pt x="184912" y="145541"/>
                </a:lnTo>
                <a:lnTo>
                  <a:pt x="183514" y="143637"/>
                </a:lnTo>
                <a:lnTo>
                  <a:pt x="181990" y="141605"/>
                </a:lnTo>
                <a:lnTo>
                  <a:pt x="181228" y="136651"/>
                </a:lnTo>
                <a:lnTo>
                  <a:pt x="181228" y="87884"/>
                </a:lnTo>
                <a:lnTo>
                  <a:pt x="181086" y="79646"/>
                </a:lnTo>
                <a:lnTo>
                  <a:pt x="180657" y="72659"/>
                </a:lnTo>
                <a:lnTo>
                  <a:pt x="179943" y="66934"/>
                </a:lnTo>
                <a:lnTo>
                  <a:pt x="178942" y="62484"/>
                </a:lnTo>
                <a:lnTo>
                  <a:pt x="177848" y="58927"/>
                </a:lnTo>
                <a:close/>
              </a:path>
              <a:path w="294639" h="154939">
                <a:moveTo>
                  <a:pt x="159385" y="43814"/>
                </a:moveTo>
                <a:lnTo>
                  <a:pt x="147700" y="43814"/>
                </a:lnTo>
                <a:lnTo>
                  <a:pt x="142748" y="45085"/>
                </a:lnTo>
                <a:lnTo>
                  <a:pt x="138049" y="47625"/>
                </a:lnTo>
                <a:lnTo>
                  <a:pt x="133223" y="50037"/>
                </a:lnTo>
                <a:lnTo>
                  <a:pt x="128015" y="54356"/>
                </a:lnTo>
                <a:lnTo>
                  <a:pt x="122300" y="60325"/>
                </a:lnTo>
                <a:lnTo>
                  <a:pt x="133715" y="60325"/>
                </a:lnTo>
                <a:lnTo>
                  <a:pt x="134238" y="59944"/>
                </a:lnTo>
                <a:lnTo>
                  <a:pt x="137160" y="58927"/>
                </a:lnTo>
                <a:lnTo>
                  <a:pt x="177848" y="58927"/>
                </a:lnTo>
                <a:lnTo>
                  <a:pt x="177419" y="57531"/>
                </a:lnTo>
                <a:lnTo>
                  <a:pt x="174371" y="53212"/>
                </a:lnTo>
                <a:lnTo>
                  <a:pt x="169672" y="49402"/>
                </a:lnTo>
                <a:lnTo>
                  <a:pt x="164973" y="45720"/>
                </a:lnTo>
                <a:lnTo>
                  <a:pt x="159385" y="43814"/>
                </a:lnTo>
                <a:close/>
              </a:path>
              <a:path w="294639" h="154939">
                <a:moveTo>
                  <a:pt x="254508" y="43814"/>
                </a:moveTo>
                <a:lnTo>
                  <a:pt x="215193" y="67690"/>
                </a:lnTo>
                <a:lnTo>
                  <a:pt x="207263" y="100837"/>
                </a:lnTo>
                <a:lnTo>
                  <a:pt x="207861" y="111077"/>
                </a:lnTo>
                <a:lnTo>
                  <a:pt x="231632" y="149971"/>
                </a:lnTo>
                <a:lnTo>
                  <a:pt x="251967" y="154432"/>
                </a:lnTo>
                <a:lnTo>
                  <a:pt x="260985" y="154432"/>
                </a:lnTo>
                <a:lnTo>
                  <a:pt x="268986" y="152019"/>
                </a:lnTo>
                <a:lnTo>
                  <a:pt x="275844" y="147320"/>
                </a:lnTo>
                <a:lnTo>
                  <a:pt x="280814" y="143061"/>
                </a:lnTo>
                <a:lnTo>
                  <a:pt x="285607" y="137541"/>
                </a:lnTo>
                <a:lnTo>
                  <a:pt x="259588" y="137541"/>
                </a:lnTo>
                <a:lnTo>
                  <a:pt x="253491" y="134365"/>
                </a:lnTo>
                <a:lnTo>
                  <a:pt x="237236" y="95376"/>
                </a:lnTo>
                <a:lnTo>
                  <a:pt x="294513" y="95376"/>
                </a:lnTo>
                <a:lnTo>
                  <a:pt x="293842" y="87884"/>
                </a:lnTo>
                <a:lnTo>
                  <a:pt x="236727" y="87884"/>
                </a:lnTo>
                <a:lnTo>
                  <a:pt x="236761" y="83399"/>
                </a:lnTo>
                <a:lnTo>
                  <a:pt x="248920" y="51053"/>
                </a:lnTo>
                <a:lnTo>
                  <a:pt x="275704" y="51053"/>
                </a:lnTo>
                <a:lnTo>
                  <a:pt x="269271" y="47069"/>
                </a:lnTo>
                <a:lnTo>
                  <a:pt x="262151" y="44626"/>
                </a:lnTo>
                <a:lnTo>
                  <a:pt x="254508" y="43814"/>
                </a:lnTo>
                <a:close/>
              </a:path>
              <a:path w="294639" h="154939">
                <a:moveTo>
                  <a:pt x="290702" y="120269"/>
                </a:moveTo>
                <a:lnTo>
                  <a:pt x="286638" y="126746"/>
                </a:lnTo>
                <a:lnTo>
                  <a:pt x="282701" y="131318"/>
                </a:lnTo>
                <a:lnTo>
                  <a:pt x="279019" y="133731"/>
                </a:lnTo>
                <a:lnTo>
                  <a:pt x="275336" y="136271"/>
                </a:lnTo>
                <a:lnTo>
                  <a:pt x="271271" y="137541"/>
                </a:lnTo>
                <a:lnTo>
                  <a:pt x="285607" y="137541"/>
                </a:lnTo>
                <a:lnTo>
                  <a:pt x="290185" y="130782"/>
                </a:lnTo>
                <a:lnTo>
                  <a:pt x="294513" y="122809"/>
                </a:lnTo>
                <a:lnTo>
                  <a:pt x="290702" y="120269"/>
                </a:lnTo>
                <a:close/>
              </a:path>
              <a:path w="294639" h="154939">
                <a:moveTo>
                  <a:pt x="275704" y="51053"/>
                </a:moveTo>
                <a:lnTo>
                  <a:pt x="255397" y="51053"/>
                </a:lnTo>
                <a:lnTo>
                  <a:pt x="257428" y="51815"/>
                </a:lnTo>
                <a:lnTo>
                  <a:pt x="259079" y="53086"/>
                </a:lnTo>
                <a:lnTo>
                  <a:pt x="267081" y="87884"/>
                </a:lnTo>
                <a:lnTo>
                  <a:pt x="293842" y="87884"/>
                </a:lnTo>
                <a:lnTo>
                  <a:pt x="275867" y="51155"/>
                </a:lnTo>
                <a:lnTo>
                  <a:pt x="275704" y="51053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281551" y="3169539"/>
            <a:ext cx="711200" cy="154940"/>
          </a:xfrm>
          <a:custGeom>
            <a:avLst/>
            <a:gdLst/>
            <a:ahLst/>
            <a:cxnLst/>
            <a:rect l="l" t="t" r="r" b="b"/>
            <a:pathLst>
              <a:path w="711200" h="154939">
                <a:moveTo>
                  <a:pt x="57608" y="148589"/>
                </a:moveTo>
                <a:lnTo>
                  <a:pt x="13843" y="148589"/>
                </a:lnTo>
                <a:lnTo>
                  <a:pt x="15366" y="148971"/>
                </a:lnTo>
                <a:lnTo>
                  <a:pt x="17652" y="149733"/>
                </a:lnTo>
                <a:lnTo>
                  <a:pt x="25908" y="152908"/>
                </a:lnTo>
                <a:lnTo>
                  <a:pt x="32638" y="154432"/>
                </a:lnTo>
                <a:lnTo>
                  <a:pt x="43941" y="154432"/>
                </a:lnTo>
                <a:lnTo>
                  <a:pt x="49784" y="153035"/>
                </a:lnTo>
                <a:lnTo>
                  <a:pt x="55118" y="149987"/>
                </a:lnTo>
                <a:lnTo>
                  <a:pt x="57608" y="148589"/>
                </a:lnTo>
                <a:close/>
              </a:path>
              <a:path w="711200" h="154939">
                <a:moveTo>
                  <a:pt x="5207" y="116586"/>
                </a:moveTo>
                <a:lnTo>
                  <a:pt x="1397" y="116586"/>
                </a:lnTo>
                <a:lnTo>
                  <a:pt x="3175" y="154177"/>
                </a:lnTo>
                <a:lnTo>
                  <a:pt x="6858" y="154177"/>
                </a:lnTo>
                <a:lnTo>
                  <a:pt x="8509" y="150368"/>
                </a:lnTo>
                <a:lnTo>
                  <a:pt x="10540" y="148589"/>
                </a:lnTo>
                <a:lnTo>
                  <a:pt x="57608" y="148589"/>
                </a:lnTo>
                <a:lnTo>
                  <a:pt x="60325" y="147065"/>
                </a:lnTo>
                <a:lnTo>
                  <a:pt x="61311" y="146050"/>
                </a:lnTo>
                <a:lnTo>
                  <a:pt x="30352" y="146050"/>
                </a:lnTo>
                <a:lnTo>
                  <a:pt x="24891" y="143637"/>
                </a:lnTo>
                <a:lnTo>
                  <a:pt x="19050" y="138684"/>
                </a:lnTo>
                <a:lnTo>
                  <a:pt x="14886" y="134588"/>
                </a:lnTo>
                <a:lnTo>
                  <a:pt x="11175" y="129540"/>
                </a:lnTo>
                <a:lnTo>
                  <a:pt x="7941" y="123539"/>
                </a:lnTo>
                <a:lnTo>
                  <a:pt x="5207" y="116586"/>
                </a:lnTo>
                <a:close/>
              </a:path>
              <a:path w="711200" h="154939">
                <a:moveTo>
                  <a:pt x="37973" y="43814"/>
                </a:moveTo>
                <a:lnTo>
                  <a:pt x="32385" y="43814"/>
                </a:lnTo>
                <a:lnTo>
                  <a:pt x="24953" y="44432"/>
                </a:lnTo>
                <a:lnTo>
                  <a:pt x="0" y="67437"/>
                </a:lnTo>
                <a:lnTo>
                  <a:pt x="0" y="82803"/>
                </a:lnTo>
                <a:lnTo>
                  <a:pt x="29463" y="113664"/>
                </a:lnTo>
                <a:lnTo>
                  <a:pt x="37211" y="118999"/>
                </a:lnTo>
                <a:lnTo>
                  <a:pt x="42163" y="122936"/>
                </a:lnTo>
                <a:lnTo>
                  <a:pt x="46609" y="128143"/>
                </a:lnTo>
                <a:lnTo>
                  <a:pt x="47751" y="131190"/>
                </a:lnTo>
                <a:lnTo>
                  <a:pt x="47751" y="137922"/>
                </a:lnTo>
                <a:lnTo>
                  <a:pt x="46609" y="140588"/>
                </a:lnTo>
                <a:lnTo>
                  <a:pt x="44323" y="142748"/>
                </a:lnTo>
                <a:lnTo>
                  <a:pt x="42037" y="145034"/>
                </a:lnTo>
                <a:lnTo>
                  <a:pt x="39115" y="146050"/>
                </a:lnTo>
                <a:lnTo>
                  <a:pt x="61311" y="146050"/>
                </a:lnTo>
                <a:lnTo>
                  <a:pt x="64515" y="142748"/>
                </a:lnTo>
                <a:lnTo>
                  <a:pt x="67437" y="137160"/>
                </a:lnTo>
                <a:lnTo>
                  <a:pt x="70231" y="131572"/>
                </a:lnTo>
                <a:lnTo>
                  <a:pt x="71754" y="125857"/>
                </a:lnTo>
                <a:lnTo>
                  <a:pt x="71754" y="113664"/>
                </a:lnTo>
                <a:lnTo>
                  <a:pt x="44958" y="83820"/>
                </a:lnTo>
                <a:lnTo>
                  <a:pt x="34036" y="76453"/>
                </a:lnTo>
                <a:lnTo>
                  <a:pt x="27304" y="71247"/>
                </a:lnTo>
                <a:lnTo>
                  <a:pt x="25019" y="68199"/>
                </a:lnTo>
                <a:lnTo>
                  <a:pt x="23495" y="66294"/>
                </a:lnTo>
                <a:lnTo>
                  <a:pt x="22733" y="64388"/>
                </a:lnTo>
                <a:lnTo>
                  <a:pt x="22733" y="59689"/>
                </a:lnTo>
                <a:lnTo>
                  <a:pt x="23749" y="57276"/>
                </a:lnTo>
                <a:lnTo>
                  <a:pt x="28066" y="53212"/>
                </a:lnTo>
                <a:lnTo>
                  <a:pt x="30734" y="52197"/>
                </a:lnTo>
                <a:lnTo>
                  <a:pt x="65020" y="52197"/>
                </a:lnTo>
                <a:lnTo>
                  <a:pt x="64902" y="49657"/>
                </a:lnTo>
                <a:lnTo>
                  <a:pt x="52324" y="49657"/>
                </a:lnTo>
                <a:lnTo>
                  <a:pt x="50800" y="49149"/>
                </a:lnTo>
                <a:lnTo>
                  <a:pt x="48768" y="48006"/>
                </a:lnTo>
                <a:lnTo>
                  <a:pt x="43434" y="45212"/>
                </a:lnTo>
                <a:lnTo>
                  <a:pt x="37973" y="43814"/>
                </a:lnTo>
                <a:close/>
              </a:path>
              <a:path w="711200" h="154939">
                <a:moveTo>
                  <a:pt x="65020" y="52197"/>
                </a:moveTo>
                <a:lnTo>
                  <a:pt x="38608" y="52197"/>
                </a:lnTo>
                <a:lnTo>
                  <a:pt x="43434" y="54101"/>
                </a:lnTo>
                <a:lnTo>
                  <a:pt x="48387" y="58038"/>
                </a:lnTo>
                <a:lnTo>
                  <a:pt x="51982" y="61537"/>
                </a:lnTo>
                <a:lnTo>
                  <a:pt x="55530" y="66309"/>
                </a:lnTo>
                <a:lnTo>
                  <a:pt x="59031" y="72344"/>
                </a:lnTo>
                <a:lnTo>
                  <a:pt x="62484" y="79628"/>
                </a:lnTo>
                <a:lnTo>
                  <a:pt x="66294" y="79628"/>
                </a:lnTo>
                <a:lnTo>
                  <a:pt x="65020" y="52197"/>
                </a:lnTo>
                <a:close/>
              </a:path>
              <a:path w="711200" h="154939">
                <a:moveTo>
                  <a:pt x="64643" y="44069"/>
                </a:moveTo>
                <a:lnTo>
                  <a:pt x="60833" y="44069"/>
                </a:lnTo>
                <a:lnTo>
                  <a:pt x="59054" y="46736"/>
                </a:lnTo>
                <a:lnTo>
                  <a:pt x="57658" y="48260"/>
                </a:lnTo>
                <a:lnTo>
                  <a:pt x="56896" y="48768"/>
                </a:lnTo>
                <a:lnTo>
                  <a:pt x="56007" y="49402"/>
                </a:lnTo>
                <a:lnTo>
                  <a:pt x="54990" y="49657"/>
                </a:lnTo>
                <a:lnTo>
                  <a:pt x="64902" y="49657"/>
                </a:lnTo>
                <a:lnTo>
                  <a:pt x="64643" y="44069"/>
                </a:lnTo>
                <a:close/>
              </a:path>
              <a:path w="711200" h="154939">
                <a:moveTo>
                  <a:pt x="128397" y="58038"/>
                </a:moveTo>
                <a:lnTo>
                  <a:pt x="97154" y="58038"/>
                </a:lnTo>
                <a:lnTo>
                  <a:pt x="97154" y="125602"/>
                </a:lnTo>
                <a:lnTo>
                  <a:pt x="97536" y="132461"/>
                </a:lnTo>
                <a:lnTo>
                  <a:pt x="98298" y="134874"/>
                </a:lnTo>
                <a:lnTo>
                  <a:pt x="99568" y="139446"/>
                </a:lnTo>
                <a:lnTo>
                  <a:pt x="102488" y="143637"/>
                </a:lnTo>
                <a:lnTo>
                  <a:pt x="111633" y="151002"/>
                </a:lnTo>
                <a:lnTo>
                  <a:pt x="117221" y="152781"/>
                </a:lnTo>
                <a:lnTo>
                  <a:pt x="123825" y="152781"/>
                </a:lnTo>
                <a:lnTo>
                  <a:pt x="133302" y="151445"/>
                </a:lnTo>
                <a:lnTo>
                  <a:pt x="141350" y="147431"/>
                </a:lnTo>
                <a:lnTo>
                  <a:pt x="147970" y="140725"/>
                </a:lnTo>
                <a:lnTo>
                  <a:pt x="148396" y="139953"/>
                </a:lnTo>
                <a:lnTo>
                  <a:pt x="134874" y="139953"/>
                </a:lnTo>
                <a:lnTo>
                  <a:pt x="133603" y="139446"/>
                </a:lnTo>
                <a:lnTo>
                  <a:pt x="132207" y="138302"/>
                </a:lnTo>
                <a:lnTo>
                  <a:pt x="130810" y="137287"/>
                </a:lnTo>
                <a:lnTo>
                  <a:pt x="129794" y="135889"/>
                </a:lnTo>
                <a:lnTo>
                  <a:pt x="129286" y="134112"/>
                </a:lnTo>
                <a:lnTo>
                  <a:pt x="128696" y="132461"/>
                </a:lnTo>
                <a:lnTo>
                  <a:pt x="128585" y="131318"/>
                </a:lnTo>
                <a:lnTo>
                  <a:pt x="128429" y="128905"/>
                </a:lnTo>
                <a:lnTo>
                  <a:pt x="128397" y="58038"/>
                </a:lnTo>
                <a:close/>
              </a:path>
              <a:path w="711200" h="154939">
                <a:moveTo>
                  <a:pt x="149860" y="128905"/>
                </a:moveTo>
                <a:lnTo>
                  <a:pt x="145541" y="136271"/>
                </a:lnTo>
                <a:lnTo>
                  <a:pt x="140970" y="139953"/>
                </a:lnTo>
                <a:lnTo>
                  <a:pt x="148396" y="139953"/>
                </a:lnTo>
                <a:lnTo>
                  <a:pt x="153162" y="131318"/>
                </a:lnTo>
                <a:lnTo>
                  <a:pt x="149860" y="128905"/>
                </a:lnTo>
                <a:close/>
              </a:path>
              <a:path w="711200" h="154939">
                <a:moveTo>
                  <a:pt x="128397" y="8762"/>
                </a:moveTo>
                <a:lnTo>
                  <a:pt x="124713" y="8762"/>
                </a:lnTo>
                <a:lnTo>
                  <a:pt x="120907" y="15361"/>
                </a:lnTo>
                <a:lnTo>
                  <a:pt x="116744" y="21637"/>
                </a:lnTo>
                <a:lnTo>
                  <a:pt x="83565" y="54101"/>
                </a:lnTo>
                <a:lnTo>
                  <a:pt x="83565" y="58038"/>
                </a:lnTo>
                <a:lnTo>
                  <a:pt x="153162" y="58038"/>
                </a:lnTo>
                <a:lnTo>
                  <a:pt x="153162" y="46989"/>
                </a:lnTo>
                <a:lnTo>
                  <a:pt x="128397" y="46989"/>
                </a:lnTo>
                <a:lnTo>
                  <a:pt x="128397" y="8762"/>
                </a:lnTo>
                <a:close/>
              </a:path>
              <a:path w="711200" h="154939">
                <a:moveTo>
                  <a:pt x="205104" y="46989"/>
                </a:moveTo>
                <a:lnTo>
                  <a:pt x="162560" y="46989"/>
                </a:lnTo>
                <a:lnTo>
                  <a:pt x="162560" y="51053"/>
                </a:lnTo>
                <a:lnTo>
                  <a:pt x="167132" y="51688"/>
                </a:lnTo>
                <a:lnTo>
                  <a:pt x="170179" y="52959"/>
                </a:lnTo>
                <a:lnTo>
                  <a:pt x="171703" y="54863"/>
                </a:lnTo>
                <a:lnTo>
                  <a:pt x="173100" y="56896"/>
                </a:lnTo>
                <a:lnTo>
                  <a:pt x="173862" y="61722"/>
                </a:lnTo>
                <a:lnTo>
                  <a:pt x="173862" y="110998"/>
                </a:lnTo>
                <a:lnTo>
                  <a:pt x="174005" y="119378"/>
                </a:lnTo>
                <a:lnTo>
                  <a:pt x="195199" y="154432"/>
                </a:lnTo>
                <a:lnTo>
                  <a:pt x="207263" y="154432"/>
                </a:lnTo>
                <a:lnTo>
                  <a:pt x="212851" y="153162"/>
                </a:lnTo>
                <a:lnTo>
                  <a:pt x="217804" y="150368"/>
                </a:lnTo>
                <a:lnTo>
                  <a:pt x="222758" y="147700"/>
                </a:lnTo>
                <a:lnTo>
                  <a:pt x="227711" y="143383"/>
                </a:lnTo>
                <a:lnTo>
                  <a:pt x="231169" y="139319"/>
                </a:lnTo>
                <a:lnTo>
                  <a:pt x="212725" y="139319"/>
                </a:lnTo>
                <a:lnTo>
                  <a:pt x="210947" y="138684"/>
                </a:lnTo>
                <a:lnTo>
                  <a:pt x="205158" y="126412"/>
                </a:lnTo>
                <a:lnTo>
                  <a:pt x="205104" y="46989"/>
                </a:lnTo>
                <a:close/>
              </a:path>
              <a:path w="711200" h="154939">
                <a:moveTo>
                  <a:pt x="264150" y="137413"/>
                </a:moveTo>
                <a:lnTo>
                  <a:pt x="232790" y="137413"/>
                </a:lnTo>
                <a:lnTo>
                  <a:pt x="232790" y="151384"/>
                </a:lnTo>
                <a:lnTo>
                  <a:pt x="275336" y="151384"/>
                </a:lnTo>
                <a:lnTo>
                  <a:pt x="275336" y="147320"/>
                </a:lnTo>
                <a:lnTo>
                  <a:pt x="270763" y="146812"/>
                </a:lnTo>
                <a:lnTo>
                  <a:pt x="267715" y="145541"/>
                </a:lnTo>
                <a:lnTo>
                  <a:pt x="266191" y="143637"/>
                </a:lnTo>
                <a:lnTo>
                  <a:pt x="264795" y="141605"/>
                </a:lnTo>
                <a:lnTo>
                  <a:pt x="264150" y="137413"/>
                </a:lnTo>
                <a:close/>
              </a:path>
              <a:path w="711200" h="154939">
                <a:moveTo>
                  <a:pt x="264033" y="46989"/>
                </a:moveTo>
                <a:lnTo>
                  <a:pt x="221487" y="46989"/>
                </a:lnTo>
                <a:lnTo>
                  <a:pt x="221487" y="51053"/>
                </a:lnTo>
                <a:lnTo>
                  <a:pt x="226060" y="51688"/>
                </a:lnTo>
                <a:lnTo>
                  <a:pt x="229108" y="52959"/>
                </a:lnTo>
                <a:lnTo>
                  <a:pt x="230632" y="54863"/>
                </a:lnTo>
                <a:lnTo>
                  <a:pt x="232028" y="56896"/>
                </a:lnTo>
                <a:lnTo>
                  <a:pt x="232790" y="61722"/>
                </a:lnTo>
                <a:lnTo>
                  <a:pt x="232790" y="125475"/>
                </a:lnTo>
                <a:lnTo>
                  <a:pt x="228600" y="131318"/>
                </a:lnTo>
                <a:lnTo>
                  <a:pt x="225044" y="135255"/>
                </a:lnTo>
                <a:lnTo>
                  <a:pt x="221996" y="137160"/>
                </a:lnTo>
                <a:lnTo>
                  <a:pt x="219837" y="138557"/>
                </a:lnTo>
                <a:lnTo>
                  <a:pt x="217424" y="139319"/>
                </a:lnTo>
                <a:lnTo>
                  <a:pt x="231169" y="139319"/>
                </a:lnTo>
                <a:lnTo>
                  <a:pt x="232790" y="137413"/>
                </a:lnTo>
                <a:lnTo>
                  <a:pt x="264150" y="137413"/>
                </a:lnTo>
                <a:lnTo>
                  <a:pt x="264033" y="46989"/>
                </a:lnTo>
                <a:close/>
              </a:path>
              <a:path w="711200" h="154939">
                <a:moveTo>
                  <a:pt x="339216" y="43814"/>
                </a:moveTo>
                <a:lnTo>
                  <a:pt x="326516" y="43814"/>
                </a:lnTo>
                <a:lnTo>
                  <a:pt x="319277" y="46100"/>
                </a:lnTo>
                <a:lnTo>
                  <a:pt x="294098" y="77747"/>
                </a:lnTo>
                <a:lnTo>
                  <a:pt x="290829" y="100964"/>
                </a:lnTo>
                <a:lnTo>
                  <a:pt x="291423" y="111113"/>
                </a:lnTo>
                <a:lnTo>
                  <a:pt x="313928" y="149971"/>
                </a:lnTo>
                <a:lnTo>
                  <a:pt x="331724" y="154432"/>
                </a:lnTo>
                <a:lnTo>
                  <a:pt x="337058" y="154432"/>
                </a:lnTo>
                <a:lnTo>
                  <a:pt x="357303" y="141097"/>
                </a:lnTo>
                <a:lnTo>
                  <a:pt x="338454" y="141097"/>
                </a:lnTo>
                <a:lnTo>
                  <a:pt x="336041" y="140335"/>
                </a:lnTo>
                <a:lnTo>
                  <a:pt x="334390" y="138937"/>
                </a:lnTo>
                <a:lnTo>
                  <a:pt x="330962" y="136144"/>
                </a:lnTo>
                <a:lnTo>
                  <a:pt x="328422" y="131572"/>
                </a:lnTo>
                <a:lnTo>
                  <a:pt x="323570" y="100964"/>
                </a:lnTo>
                <a:lnTo>
                  <a:pt x="323635" y="87558"/>
                </a:lnTo>
                <a:lnTo>
                  <a:pt x="336931" y="54863"/>
                </a:lnTo>
                <a:lnTo>
                  <a:pt x="358046" y="54863"/>
                </a:lnTo>
                <a:lnTo>
                  <a:pt x="355473" y="52070"/>
                </a:lnTo>
                <a:lnTo>
                  <a:pt x="351409" y="48640"/>
                </a:lnTo>
                <a:lnTo>
                  <a:pt x="347472" y="46736"/>
                </a:lnTo>
                <a:lnTo>
                  <a:pt x="343662" y="44831"/>
                </a:lnTo>
                <a:lnTo>
                  <a:pt x="339216" y="43814"/>
                </a:lnTo>
                <a:close/>
              </a:path>
              <a:path w="711200" h="154939">
                <a:moveTo>
                  <a:pt x="393039" y="137922"/>
                </a:moveTo>
                <a:lnTo>
                  <a:pt x="359918" y="137922"/>
                </a:lnTo>
                <a:lnTo>
                  <a:pt x="359918" y="154432"/>
                </a:lnTo>
                <a:lnTo>
                  <a:pt x="403987" y="145923"/>
                </a:lnTo>
                <a:lnTo>
                  <a:pt x="403987" y="142239"/>
                </a:lnTo>
                <a:lnTo>
                  <a:pt x="399796" y="141859"/>
                </a:lnTo>
                <a:lnTo>
                  <a:pt x="396875" y="141097"/>
                </a:lnTo>
                <a:lnTo>
                  <a:pt x="393573" y="138811"/>
                </a:lnTo>
                <a:lnTo>
                  <a:pt x="393039" y="137922"/>
                </a:lnTo>
                <a:close/>
              </a:path>
              <a:path w="711200" h="154939">
                <a:moveTo>
                  <a:pt x="358046" y="54863"/>
                </a:moveTo>
                <a:lnTo>
                  <a:pt x="339725" y="54863"/>
                </a:lnTo>
                <a:lnTo>
                  <a:pt x="345487" y="55862"/>
                </a:lnTo>
                <a:lnTo>
                  <a:pt x="350774" y="58848"/>
                </a:lnTo>
                <a:lnTo>
                  <a:pt x="355584" y="63811"/>
                </a:lnTo>
                <a:lnTo>
                  <a:pt x="359918" y="70738"/>
                </a:lnTo>
                <a:lnTo>
                  <a:pt x="359918" y="125730"/>
                </a:lnTo>
                <a:lnTo>
                  <a:pt x="354075" y="135889"/>
                </a:lnTo>
                <a:lnTo>
                  <a:pt x="347979" y="141097"/>
                </a:lnTo>
                <a:lnTo>
                  <a:pt x="357303" y="141097"/>
                </a:lnTo>
                <a:lnTo>
                  <a:pt x="359918" y="137922"/>
                </a:lnTo>
                <a:lnTo>
                  <a:pt x="393039" y="137922"/>
                </a:lnTo>
                <a:lnTo>
                  <a:pt x="392429" y="136906"/>
                </a:lnTo>
                <a:lnTo>
                  <a:pt x="391413" y="132969"/>
                </a:lnTo>
                <a:lnTo>
                  <a:pt x="391201" y="128932"/>
                </a:lnTo>
                <a:lnTo>
                  <a:pt x="391160" y="56896"/>
                </a:lnTo>
                <a:lnTo>
                  <a:pt x="359918" y="56896"/>
                </a:lnTo>
                <a:lnTo>
                  <a:pt x="358046" y="54863"/>
                </a:lnTo>
                <a:close/>
              </a:path>
              <a:path w="711200" h="154939">
                <a:moveTo>
                  <a:pt x="391160" y="0"/>
                </a:moveTo>
                <a:lnTo>
                  <a:pt x="344804" y="0"/>
                </a:lnTo>
                <a:lnTo>
                  <a:pt x="344804" y="4699"/>
                </a:lnTo>
                <a:lnTo>
                  <a:pt x="349758" y="4699"/>
                </a:lnTo>
                <a:lnTo>
                  <a:pt x="353060" y="5207"/>
                </a:lnTo>
                <a:lnTo>
                  <a:pt x="359918" y="17525"/>
                </a:lnTo>
                <a:lnTo>
                  <a:pt x="359918" y="56896"/>
                </a:lnTo>
                <a:lnTo>
                  <a:pt x="391160" y="56896"/>
                </a:lnTo>
                <a:lnTo>
                  <a:pt x="391160" y="0"/>
                </a:lnTo>
                <a:close/>
              </a:path>
              <a:path w="711200" h="154939">
                <a:moveTo>
                  <a:pt x="464565" y="43814"/>
                </a:moveTo>
                <a:lnTo>
                  <a:pt x="425251" y="67690"/>
                </a:lnTo>
                <a:lnTo>
                  <a:pt x="417322" y="100837"/>
                </a:lnTo>
                <a:lnTo>
                  <a:pt x="417919" y="111077"/>
                </a:lnTo>
                <a:lnTo>
                  <a:pt x="441690" y="149971"/>
                </a:lnTo>
                <a:lnTo>
                  <a:pt x="462025" y="154432"/>
                </a:lnTo>
                <a:lnTo>
                  <a:pt x="471043" y="154432"/>
                </a:lnTo>
                <a:lnTo>
                  <a:pt x="479044" y="152019"/>
                </a:lnTo>
                <a:lnTo>
                  <a:pt x="485901" y="147320"/>
                </a:lnTo>
                <a:lnTo>
                  <a:pt x="490872" y="143061"/>
                </a:lnTo>
                <a:lnTo>
                  <a:pt x="495665" y="137541"/>
                </a:lnTo>
                <a:lnTo>
                  <a:pt x="469646" y="137541"/>
                </a:lnTo>
                <a:lnTo>
                  <a:pt x="463550" y="134365"/>
                </a:lnTo>
                <a:lnTo>
                  <a:pt x="447294" y="95376"/>
                </a:lnTo>
                <a:lnTo>
                  <a:pt x="504571" y="95376"/>
                </a:lnTo>
                <a:lnTo>
                  <a:pt x="503900" y="87884"/>
                </a:lnTo>
                <a:lnTo>
                  <a:pt x="446786" y="87884"/>
                </a:lnTo>
                <a:lnTo>
                  <a:pt x="446819" y="83399"/>
                </a:lnTo>
                <a:lnTo>
                  <a:pt x="458977" y="51053"/>
                </a:lnTo>
                <a:lnTo>
                  <a:pt x="485762" y="51053"/>
                </a:lnTo>
                <a:lnTo>
                  <a:pt x="479329" y="47069"/>
                </a:lnTo>
                <a:lnTo>
                  <a:pt x="472209" y="44626"/>
                </a:lnTo>
                <a:lnTo>
                  <a:pt x="464565" y="43814"/>
                </a:lnTo>
                <a:close/>
              </a:path>
              <a:path w="711200" h="154939">
                <a:moveTo>
                  <a:pt x="500761" y="120269"/>
                </a:moveTo>
                <a:lnTo>
                  <a:pt x="496697" y="126746"/>
                </a:lnTo>
                <a:lnTo>
                  <a:pt x="492760" y="131318"/>
                </a:lnTo>
                <a:lnTo>
                  <a:pt x="489076" y="133731"/>
                </a:lnTo>
                <a:lnTo>
                  <a:pt x="485394" y="136271"/>
                </a:lnTo>
                <a:lnTo>
                  <a:pt x="481329" y="137541"/>
                </a:lnTo>
                <a:lnTo>
                  <a:pt x="495665" y="137541"/>
                </a:lnTo>
                <a:lnTo>
                  <a:pt x="500243" y="130782"/>
                </a:lnTo>
                <a:lnTo>
                  <a:pt x="504571" y="122809"/>
                </a:lnTo>
                <a:lnTo>
                  <a:pt x="500761" y="120269"/>
                </a:lnTo>
                <a:close/>
              </a:path>
              <a:path w="711200" h="154939">
                <a:moveTo>
                  <a:pt x="485762" y="51053"/>
                </a:moveTo>
                <a:lnTo>
                  <a:pt x="465454" y="51053"/>
                </a:lnTo>
                <a:lnTo>
                  <a:pt x="467487" y="51815"/>
                </a:lnTo>
                <a:lnTo>
                  <a:pt x="469138" y="53086"/>
                </a:lnTo>
                <a:lnTo>
                  <a:pt x="477138" y="87884"/>
                </a:lnTo>
                <a:lnTo>
                  <a:pt x="503900" y="87884"/>
                </a:lnTo>
                <a:lnTo>
                  <a:pt x="485925" y="51155"/>
                </a:lnTo>
                <a:lnTo>
                  <a:pt x="485762" y="51053"/>
                </a:lnTo>
                <a:close/>
              </a:path>
              <a:path w="711200" h="154939">
                <a:moveTo>
                  <a:pt x="560959" y="46989"/>
                </a:moveTo>
                <a:lnTo>
                  <a:pt x="518413" y="46989"/>
                </a:lnTo>
                <a:lnTo>
                  <a:pt x="518413" y="51053"/>
                </a:lnTo>
                <a:lnTo>
                  <a:pt x="522986" y="51688"/>
                </a:lnTo>
                <a:lnTo>
                  <a:pt x="526034" y="52959"/>
                </a:lnTo>
                <a:lnTo>
                  <a:pt x="527558" y="54863"/>
                </a:lnTo>
                <a:lnTo>
                  <a:pt x="528954" y="56896"/>
                </a:lnTo>
                <a:lnTo>
                  <a:pt x="529716" y="61722"/>
                </a:lnTo>
                <a:lnTo>
                  <a:pt x="529716" y="136651"/>
                </a:lnTo>
                <a:lnTo>
                  <a:pt x="518413" y="147320"/>
                </a:lnTo>
                <a:lnTo>
                  <a:pt x="518413" y="151384"/>
                </a:lnTo>
                <a:lnTo>
                  <a:pt x="571246" y="151384"/>
                </a:lnTo>
                <a:lnTo>
                  <a:pt x="571246" y="147320"/>
                </a:lnTo>
                <a:lnTo>
                  <a:pt x="567309" y="146812"/>
                </a:lnTo>
                <a:lnTo>
                  <a:pt x="564514" y="145541"/>
                </a:lnTo>
                <a:lnTo>
                  <a:pt x="563118" y="143383"/>
                </a:lnTo>
                <a:lnTo>
                  <a:pt x="561721" y="141350"/>
                </a:lnTo>
                <a:lnTo>
                  <a:pt x="560998" y="136651"/>
                </a:lnTo>
                <a:lnTo>
                  <a:pt x="560959" y="72644"/>
                </a:lnTo>
                <a:lnTo>
                  <a:pt x="566420" y="63500"/>
                </a:lnTo>
                <a:lnTo>
                  <a:pt x="570399" y="60451"/>
                </a:lnTo>
                <a:lnTo>
                  <a:pt x="560959" y="60451"/>
                </a:lnTo>
                <a:lnTo>
                  <a:pt x="560959" y="46989"/>
                </a:lnTo>
                <a:close/>
              </a:path>
              <a:path w="711200" h="154939">
                <a:moveTo>
                  <a:pt x="616735" y="58927"/>
                </a:moveTo>
                <a:lnTo>
                  <a:pt x="580771" y="58927"/>
                </a:lnTo>
                <a:lnTo>
                  <a:pt x="582549" y="59562"/>
                </a:lnTo>
                <a:lnTo>
                  <a:pt x="585724" y="61975"/>
                </a:lnTo>
                <a:lnTo>
                  <a:pt x="586866" y="63753"/>
                </a:lnTo>
                <a:lnTo>
                  <a:pt x="587501" y="65912"/>
                </a:lnTo>
                <a:lnTo>
                  <a:pt x="588137" y="68199"/>
                </a:lnTo>
                <a:lnTo>
                  <a:pt x="588454" y="72644"/>
                </a:lnTo>
                <a:lnTo>
                  <a:pt x="588415" y="136651"/>
                </a:lnTo>
                <a:lnTo>
                  <a:pt x="587883" y="140588"/>
                </a:lnTo>
                <a:lnTo>
                  <a:pt x="584962" y="145161"/>
                </a:lnTo>
                <a:lnTo>
                  <a:pt x="582168" y="146812"/>
                </a:lnTo>
                <a:lnTo>
                  <a:pt x="578231" y="147320"/>
                </a:lnTo>
                <a:lnTo>
                  <a:pt x="578231" y="151384"/>
                </a:lnTo>
                <a:lnTo>
                  <a:pt x="631063" y="151384"/>
                </a:lnTo>
                <a:lnTo>
                  <a:pt x="631063" y="147320"/>
                </a:lnTo>
                <a:lnTo>
                  <a:pt x="626490" y="146812"/>
                </a:lnTo>
                <a:lnTo>
                  <a:pt x="623443" y="145541"/>
                </a:lnTo>
                <a:lnTo>
                  <a:pt x="621919" y="143637"/>
                </a:lnTo>
                <a:lnTo>
                  <a:pt x="620522" y="141605"/>
                </a:lnTo>
                <a:lnTo>
                  <a:pt x="619760" y="136651"/>
                </a:lnTo>
                <a:lnTo>
                  <a:pt x="619760" y="75946"/>
                </a:lnTo>
                <a:lnTo>
                  <a:pt x="619125" y="67690"/>
                </a:lnTo>
                <a:lnTo>
                  <a:pt x="616735" y="58927"/>
                </a:lnTo>
                <a:close/>
              </a:path>
              <a:path w="711200" h="154939">
                <a:moveTo>
                  <a:pt x="598932" y="43814"/>
                </a:moveTo>
                <a:lnTo>
                  <a:pt x="586486" y="43814"/>
                </a:lnTo>
                <a:lnTo>
                  <a:pt x="581278" y="45212"/>
                </a:lnTo>
                <a:lnTo>
                  <a:pt x="576326" y="47751"/>
                </a:lnTo>
                <a:lnTo>
                  <a:pt x="571500" y="50419"/>
                </a:lnTo>
                <a:lnTo>
                  <a:pt x="566293" y="54737"/>
                </a:lnTo>
                <a:lnTo>
                  <a:pt x="560959" y="60451"/>
                </a:lnTo>
                <a:lnTo>
                  <a:pt x="570399" y="60451"/>
                </a:lnTo>
                <a:lnTo>
                  <a:pt x="572388" y="58927"/>
                </a:lnTo>
                <a:lnTo>
                  <a:pt x="616735" y="58927"/>
                </a:lnTo>
                <a:lnTo>
                  <a:pt x="616458" y="57912"/>
                </a:lnTo>
                <a:lnTo>
                  <a:pt x="613537" y="53212"/>
                </a:lnTo>
                <a:lnTo>
                  <a:pt x="609091" y="49530"/>
                </a:lnTo>
                <a:lnTo>
                  <a:pt x="604647" y="45720"/>
                </a:lnTo>
                <a:lnTo>
                  <a:pt x="598932" y="43814"/>
                </a:lnTo>
                <a:close/>
              </a:path>
              <a:path w="711200" h="154939">
                <a:moveTo>
                  <a:pt x="686181" y="58038"/>
                </a:moveTo>
                <a:lnTo>
                  <a:pt x="654938" y="58038"/>
                </a:lnTo>
                <a:lnTo>
                  <a:pt x="654938" y="125602"/>
                </a:lnTo>
                <a:lnTo>
                  <a:pt x="655320" y="132461"/>
                </a:lnTo>
                <a:lnTo>
                  <a:pt x="656082" y="134874"/>
                </a:lnTo>
                <a:lnTo>
                  <a:pt x="657351" y="139446"/>
                </a:lnTo>
                <a:lnTo>
                  <a:pt x="660273" y="143637"/>
                </a:lnTo>
                <a:lnTo>
                  <a:pt x="669416" y="151002"/>
                </a:lnTo>
                <a:lnTo>
                  <a:pt x="675004" y="152781"/>
                </a:lnTo>
                <a:lnTo>
                  <a:pt x="681609" y="152781"/>
                </a:lnTo>
                <a:lnTo>
                  <a:pt x="691086" y="151445"/>
                </a:lnTo>
                <a:lnTo>
                  <a:pt x="699135" y="147431"/>
                </a:lnTo>
                <a:lnTo>
                  <a:pt x="705754" y="140725"/>
                </a:lnTo>
                <a:lnTo>
                  <a:pt x="706180" y="139953"/>
                </a:lnTo>
                <a:lnTo>
                  <a:pt x="692658" y="139953"/>
                </a:lnTo>
                <a:lnTo>
                  <a:pt x="691388" y="139446"/>
                </a:lnTo>
                <a:lnTo>
                  <a:pt x="689990" y="138302"/>
                </a:lnTo>
                <a:lnTo>
                  <a:pt x="688594" y="137287"/>
                </a:lnTo>
                <a:lnTo>
                  <a:pt x="687577" y="135889"/>
                </a:lnTo>
                <a:lnTo>
                  <a:pt x="687070" y="134112"/>
                </a:lnTo>
                <a:lnTo>
                  <a:pt x="686480" y="132461"/>
                </a:lnTo>
                <a:lnTo>
                  <a:pt x="686369" y="131318"/>
                </a:lnTo>
                <a:lnTo>
                  <a:pt x="686213" y="128905"/>
                </a:lnTo>
                <a:lnTo>
                  <a:pt x="686181" y="58038"/>
                </a:lnTo>
                <a:close/>
              </a:path>
              <a:path w="711200" h="154939">
                <a:moveTo>
                  <a:pt x="707644" y="128905"/>
                </a:moveTo>
                <a:lnTo>
                  <a:pt x="703326" y="136271"/>
                </a:lnTo>
                <a:lnTo>
                  <a:pt x="698753" y="139953"/>
                </a:lnTo>
                <a:lnTo>
                  <a:pt x="706180" y="139953"/>
                </a:lnTo>
                <a:lnTo>
                  <a:pt x="710946" y="131318"/>
                </a:lnTo>
                <a:lnTo>
                  <a:pt x="707644" y="128905"/>
                </a:lnTo>
                <a:close/>
              </a:path>
              <a:path w="711200" h="154939">
                <a:moveTo>
                  <a:pt x="686181" y="8762"/>
                </a:moveTo>
                <a:lnTo>
                  <a:pt x="682498" y="8762"/>
                </a:lnTo>
                <a:lnTo>
                  <a:pt x="678691" y="15361"/>
                </a:lnTo>
                <a:lnTo>
                  <a:pt x="674528" y="21637"/>
                </a:lnTo>
                <a:lnTo>
                  <a:pt x="641350" y="54101"/>
                </a:lnTo>
                <a:lnTo>
                  <a:pt x="641350" y="58038"/>
                </a:lnTo>
                <a:lnTo>
                  <a:pt x="710946" y="58038"/>
                </a:lnTo>
                <a:lnTo>
                  <a:pt x="710946" y="46989"/>
                </a:lnTo>
                <a:lnTo>
                  <a:pt x="686181" y="46989"/>
                </a:lnTo>
                <a:lnTo>
                  <a:pt x="686181" y="8762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object 6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061584" y="3165982"/>
            <a:ext cx="1029080" cy="20383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159753" y="3215639"/>
            <a:ext cx="555878" cy="108331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784847" y="3166110"/>
            <a:ext cx="522605" cy="158115"/>
          </a:xfrm>
          <a:custGeom>
            <a:avLst/>
            <a:gdLst/>
            <a:ahLst/>
            <a:cxnLst/>
            <a:rect l="l" t="t" r="r" b="b"/>
            <a:pathLst>
              <a:path w="522604" h="158114">
                <a:moveTo>
                  <a:pt x="64897" y="150622"/>
                </a:moveTo>
                <a:lnTo>
                  <a:pt x="0" y="150622"/>
                </a:lnTo>
                <a:lnTo>
                  <a:pt x="0" y="154812"/>
                </a:lnTo>
                <a:lnTo>
                  <a:pt x="64897" y="154812"/>
                </a:lnTo>
                <a:lnTo>
                  <a:pt x="64897" y="150622"/>
                </a:lnTo>
                <a:close/>
              </a:path>
              <a:path w="522604" h="158114">
                <a:moveTo>
                  <a:pt x="156463" y="150622"/>
                </a:moveTo>
                <a:lnTo>
                  <a:pt x="91821" y="150622"/>
                </a:lnTo>
                <a:lnTo>
                  <a:pt x="91821" y="154812"/>
                </a:lnTo>
                <a:lnTo>
                  <a:pt x="156463" y="154812"/>
                </a:lnTo>
                <a:lnTo>
                  <a:pt x="156463" y="150622"/>
                </a:lnTo>
                <a:close/>
              </a:path>
              <a:path w="522604" h="158114">
                <a:moveTo>
                  <a:pt x="55879" y="7492"/>
                </a:moveTo>
                <a:lnTo>
                  <a:pt x="9017" y="7492"/>
                </a:lnTo>
                <a:lnTo>
                  <a:pt x="12446" y="8381"/>
                </a:lnTo>
                <a:lnTo>
                  <a:pt x="15621" y="10160"/>
                </a:lnTo>
                <a:lnTo>
                  <a:pt x="21717" y="22605"/>
                </a:lnTo>
                <a:lnTo>
                  <a:pt x="21717" y="137032"/>
                </a:lnTo>
                <a:lnTo>
                  <a:pt x="20827" y="142748"/>
                </a:lnTo>
                <a:lnTo>
                  <a:pt x="19050" y="145161"/>
                </a:lnTo>
                <a:lnTo>
                  <a:pt x="16128" y="148843"/>
                </a:lnTo>
                <a:lnTo>
                  <a:pt x="11683" y="150622"/>
                </a:lnTo>
                <a:lnTo>
                  <a:pt x="55879" y="150622"/>
                </a:lnTo>
                <a:lnTo>
                  <a:pt x="44576" y="143128"/>
                </a:lnTo>
                <a:lnTo>
                  <a:pt x="43560" y="140715"/>
                </a:lnTo>
                <a:lnTo>
                  <a:pt x="43284" y="137032"/>
                </a:lnTo>
                <a:lnTo>
                  <a:pt x="43179" y="81914"/>
                </a:lnTo>
                <a:lnTo>
                  <a:pt x="134874" y="81914"/>
                </a:lnTo>
                <a:lnTo>
                  <a:pt x="134874" y="73660"/>
                </a:lnTo>
                <a:lnTo>
                  <a:pt x="43179" y="73660"/>
                </a:lnTo>
                <a:lnTo>
                  <a:pt x="43199" y="22605"/>
                </a:lnTo>
                <a:lnTo>
                  <a:pt x="43560" y="17906"/>
                </a:lnTo>
                <a:lnTo>
                  <a:pt x="45338" y="13080"/>
                </a:lnTo>
                <a:lnTo>
                  <a:pt x="46990" y="11302"/>
                </a:lnTo>
                <a:lnTo>
                  <a:pt x="49275" y="10160"/>
                </a:lnTo>
                <a:lnTo>
                  <a:pt x="52450" y="8381"/>
                </a:lnTo>
                <a:lnTo>
                  <a:pt x="55879" y="7492"/>
                </a:lnTo>
                <a:close/>
              </a:path>
              <a:path w="522604" h="158114">
                <a:moveTo>
                  <a:pt x="134874" y="81914"/>
                </a:moveTo>
                <a:lnTo>
                  <a:pt x="113410" y="81914"/>
                </a:lnTo>
                <a:lnTo>
                  <a:pt x="113410" y="137032"/>
                </a:lnTo>
                <a:lnTo>
                  <a:pt x="112522" y="142748"/>
                </a:lnTo>
                <a:lnTo>
                  <a:pt x="110617" y="145161"/>
                </a:lnTo>
                <a:lnTo>
                  <a:pt x="107823" y="148843"/>
                </a:lnTo>
                <a:lnTo>
                  <a:pt x="103377" y="150622"/>
                </a:lnTo>
                <a:lnTo>
                  <a:pt x="147574" y="150622"/>
                </a:lnTo>
                <a:lnTo>
                  <a:pt x="144145" y="149732"/>
                </a:lnTo>
                <a:lnTo>
                  <a:pt x="140843" y="147954"/>
                </a:lnTo>
                <a:lnTo>
                  <a:pt x="134874" y="135636"/>
                </a:lnTo>
                <a:lnTo>
                  <a:pt x="134874" y="81914"/>
                </a:lnTo>
                <a:close/>
              </a:path>
              <a:path w="522604" h="158114">
                <a:moveTo>
                  <a:pt x="147574" y="7492"/>
                </a:moveTo>
                <a:lnTo>
                  <a:pt x="100710" y="7492"/>
                </a:lnTo>
                <a:lnTo>
                  <a:pt x="104140" y="8381"/>
                </a:lnTo>
                <a:lnTo>
                  <a:pt x="107315" y="10160"/>
                </a:lnTo>
                <a:lnTo>
                  <a:pt x="113410" y="22605"/>
                </a:lnTo>
                <a:lnTo>
                  <a:pt x="113410" y="73660"/>
                </a:lnTo>
                <a:lnTo>
                  <a:pt x="134874" y="73660"/>
                </a:lnTo>
                <a:lnTo>
                  <a:pt x="134893" y="22605"/>
                </a:lnTo>
                <a:lnTo>
                  <a:pt x="140970" y="10160"/>
                </a:lnTo>
                <a:lnTo>
                  <a:pt x="144272" y="8381"/>
                </a:lnTo>
                <a:lnTo>
                  <a:pt x="147574" y="7492"/>
                </a:lnTo>
                <a:close/>
              </a:path>
              <a:path w="522604" h="158114">
                <a:moveTo>
                  <a:pt x="64897" y="3428"/>
                </a:moveTo>
                <a:lnTo>
                  <a:pt x="0" y="3428"/>
                </a:lnTo>
                <a:lnTo>
                  <a:pt x="0" y="7492"/>
                </a:lnTo>
                <a:lnTo>
                  <a:pt x="64897" y="7492"/>
                </a:lnTo>
                <a:lnTo>
                  <a:pt x="64897" y="3428"/>
                </a:lnTo>
                <a:close/>
              </a:path>
              <a:path w="522604" h="158114">
                <a:moveTo>
                  <a:pt x="156463" y="3428"/>
                </a:moveTo>
                <a:lnTo>
                  <a:pt x="91821" y="3428"/>
                </a:lnTo>
                <a:lnTo>
                  <a:pt x="91821" y="7492"/>
                </a:lnTo>
                <a:lnTo>
                  <a:pt x="156463" y="7492"/>
                </a:lnTo>
                <a:lnTo>
                  <a:pt x="156463" y="3428"/>
                </a:lnTo>
                <a:close/>
              </a:path>
              <a:path w="522604" h="158114">
                <a:moveTo>
                  <a:pt x="282067" y="3428"/>
                </a:moveTo>
                <a:lnTo>
                  <a:pt x="165353" y="3428"/>
                </a:lnTo>
                <a:lnTo>
                  <a:pt x="165353" y="7492"/>
                </a:lnTo>
                <a:lnTo>
                  <a:pt x="177037" y="7492"/>
                </a:lnTo>
                <a:lnTo>
                  <a:pt x="181482" y="9016"/>
                </a:lnTo>
                <a:lnTo>
                  <a:pt x="186054" y="14224"/>
                </a:lnTo>
                <a:lnTo>
                  <a:pt x="187071" y="20192"/>
                </a:lnTo>
                <a:lnTo>
                  <a:pt x="187010" y="136270"/>
                </a:lnTo>
                <a:lnTo>
                  <a:pt x="174371" y="150622"/>
                </a:lnTo>
                <a:lnTo>
                  <a:pt x="165353" y="150622"/>
                </a:lnTo>
                <a:lnTo>
                  <a:pt x="165353" y="154812"/>
                </a:lnTo>
                <a:lnTo>
                  <a:pt x="282067" y="154812"/>
                </a:lnTo>
                <a:lnTo>
                  <a:pt x="284910" y="146557"/>
                </a:lnTo>
                <a:lnTo>
                  <a:pt x="216788" y="146557"/>
                </a:lnTo>
                <a:lnTo>
                  <a:pt x="213995" y="146050"/>
                </a:lnTo>
                <a:lnTo>
                  <a:pt x="212471" y="145287"/>
                </a:lnTo>
                <a:lnTo>
                  <a:pt x="211074" y="144399"/>
                </a:lnTo>
                <a:lnTo>
                  <a:pt x="209930" y="143255"/>
                </a:lnTo>
                <a:lnTo>
                  <a:pt x="209423" y="141731"/>
                </a:lnTo>
                <a:lnTo>
                  <a:pt x="208787" y="140335"/>
                </a:lnTo>
                <a:lnTo>
                  <a:pt x="208533" y="136270"/>
                </a:lnTo>
                <a:lnTo>
                  <a:pt x="208533" y="79628"/>
                </a:lnTo>
                <a:lnTo>
                  <a:pt x="269621" y="79628"/>
                </a:lnTo>
                <a:lnTo>
                  <a:pt x="269621" y="71500"/>
                </a:lnTo>
                <a:lnTo>
                  <a:pt x="208533" y="71500"/>
                </a:lnTo>
                <a:lnTo>
                  <a:pt x="208533" y="11684"/>
                </a:lnTo>
                <a:lnTo>
                  <a:pt x="282478" y="11684"/>
                </a:lnTo>
                <a:lnTo>
                  <a:pt x="282067" y="3428"/>
                </a:lnTo>
                <a:close/>
              </a:path>
              <a:path w="522604" h="158114">
                <a:moveTo>
                  <a:pt x="295148" y="116839"/>
                </a:moveTo>
                <a:lnTo>
                  <a:pt x="290702" y="116839"/>
                </a:lnTo>
                <a:lnTo>
                  <a:pt x="285750" y="126111"/>
                </a:lnTo>
                <a:lnTo>
                  <a:pt x="281050" y="133095"/>
                </a:lnTo>
                <a:lnTo>
                  <a:pt x="255270" y="146557"/>
                </a:lnTo>
                <a:lnTo>
                  <a:pt x="284910" y="146557"/>
                </a:lnTo>
                <a:lnTo>
                  <a:pt x="295148" y="116839"/>
                </a:lnTo>
                <a:close/>
              </a:path>
              <a:path w="522604" h="158114">
                <a:moveTo>
                  <a:pt x="269621" y="79628"/>
                </a:moveTo>
                <a:lnTo>
                  <a:pt x="248030" y="79628"/>
                </a:lnTo>
                <a:lnTo>
                  <a:pt x="252729" y="80390"/>
                </a:lnTo>
                <a:lnTo>
                  <a:pt x="255777" y="81914"/>
                </a:lnTo>
                <a:lnTo>
                  <a:pt x="265556" y="102235"/>
                </a:lnTo>
                <a:lnTo>
                  <a:pt x="269621" y="102235"/>
                </a:lnTo>
                <a:lnTo>
                  <a:pt x="269621" y="79628"/>
                </a:lnTo>
                <a:close/>
              </a:path>
              <a:path w="522604" h="158114">
                <a:moveTo>
                  <a:pt x="269621" y="49529"/>
                </a:moveTo>
                <a:lnTo>
                  <a:pt x="265556" y="49529"/>
                </a:lnTo>
                <a:lnTo>
                  <a:pt x="265049" y="58165"/>
                </a:lnTo>
                <a:lnTo>
                  <a:pt x="262890" y="64135"/>
                </a:lnTo>
                <a:lnTo>
                  <a:pt x="259079" y="67563"/>
                </a:lnTo>
                <a:lnTo>
                  <a:pt x="256158" y="70230"/>
                </a:lnTo>
                <a:lnTo>
                  <a:pt x="250444" y="71500"/>
                </a:lnTo>
                <a:lnTo>
                  <a:pt x="269621" y="71500"/>
                </a:lnTo>
                <a:lnTo>
                  <a:pt x="269621" y="49529"/>
                </a:lnTo>
                <a:close/>
              </a:path>
              <a:path w="522604" h="158114">
                <a:moveTo>
                  <a:pt x="282478" y="11684"/>
                </a:moveTo>
                <a:lnTo>
                  <a:pt x="257555" y="11684"/>
                </a:lnTo>
                <a:lnTo>
                  <a:pt x="262762" y="12191"/>
                </a:lnTo>
                <a:lnTo>
                  <a:pt x="265810" y="13335"/>
                </a:lnTo>
                <a:lnTo>
                  <a:pt x="269494" y="14859"/>
                </a:lnTo>
                <a:lnTo>
                  <a:pt x="272287" y="17144"/>
                </a:lnTo>
                <a:lnTo>
                  <a:pt x="274193" y="20192"/>
                </a:lnTo>
                <a:lnTo>
                  <a:pt x="276098" y="23113"/>
                </a:lnTo>
                <a:lnTo>
                  <a:pt x="277749" y="28575"/>
                </a:lnTo>
                <a:lnTo>
                  <a:pt x="279400" y="36575"/>
                </a:lnTo>
                <a:lnTo>
                  <a:pt x="283718" y="36575"/>
                </a:lnTo>
                <a:lnTo>
                  <a:pt x="282478" y="11684"/>
                </a:lnTo>
                <a:close/>
              </a:path>
              <a:path w="522604" h="158114">
                <a:moveTo>
                  <a:pt x="371475" y="150622"/>
                </a:moveTo>
                <a:lnTo>
                  <a:pt x="306577" y="150622"/>
                </a:lnTo>
                <a:lnTo>
                  <a:pt x="306577" y="154812"/>
                </a:lnTo>
                <a:lnTo>
                  <a:pt x="371475" y="154812"/>
                </a:lnTo>
                <a:lnTo>
                  <a:pt x="371475" y="150622"/>
                </a:lnTo>
                <a:close/>
              </a:path>
              <a:path w="522604" h="158114">
                <a:moveTo>
                  <a:pt x="359791" y="7492"/>
                </a:moveTo>
                <a:lnTo>
                  <a:pt x="315595" y="7492"/>
                </a:lnTo>
                <a:lnTo>
                  <a:pt x="319024" y="8381"/>
                </a:lnTo>
                <a:lnTo>
                  <a:pt x="322199" y="10160"/>
                </a:lnTo>
                <a:lnTo>
                  <a:pt x="324611" y="11556"/>
                </a:lnTo>
                <a:lnTo>
                  <a:pt x="326135" y="13207"/>
                </a:lnTo>
                <a:lnTo>
                  <a:pt x="326771" y="14986"/>
                </a:lnTo>
                <a:lnTo>
                  <a:pt x="327786" y="17525"/>
                </a:lnTo>
                <a:lnTo>
                  <a:pt x="328295" y="22478"/>
                </a:lnTo>
                <a:lnTo>
                  <a:pt x="328295" y="137032"/>
                </a:lnTo>
                <a:lnTo>
                  <a:pt x="327405" y="142748"/>
                </a:lnTo>
                <a:lnTo>
                  <a:pt x="325627" y="145161"/>
                </a:lnTo>
                <a:lnTo>
                  <a:pt x="322706" y="148843"/>
                </a:lnTo>
                <a:lnTo>
                  <a:pt x="318261" y="150622"/>
                </a:lnTo>
                <a:lnTo>
                  <a:pt x="362457" y="150622"/>
                </a:lnTo>
                <a:lnTo>
                  <a:pt x="351154" y="143128"/>
                </a:lnTo>
                <a:lnTo>
                  <a:pt x="350138" y="140715"/>
                </a:lnTo>
                <a:lnTo>
                  <a:pt x="349862" y="137032"/>
                </a:lnTo>
                <a:lnTo>
                  <a:pt x="349757" y="21081"/>
                </a:lnTo>
                <a:lnTo>
                  <a:pt x="350647" y="15366"/>
                </a:lnTo>
                <a:lnTo>
                  <a:pt x="355346" y="9398"/>
                </a:lnTo>
                <a:lnTo>
                  <a:pt x="359791" y="7492"/>
                </a:lnTo>
                <a:close/>
              </a:path>
              <a:path w="522604" h="158114">
                <a:moveTo>
                  <a:pt x="371475" y="3428"/>
                </a:moveTo>
                <a:lnTo>
                  <a:pt x="306577" y="3428"/>
                </a:lnTo>
                <a:lnTo>
                  <a:pt x="306577" y="7492"/>
                </a:lnTo>
                <a:lnTo>
                  <a:pt x="371475" y="7492"/>
                </a:lnTo>
                <a:lnTo>
                  <a:pt x="371475" y="3428"/>
                </a:lnTo>
                <a:close/>
              </a:path>
              <a:path w="522604" h="158114">
                <a:moveTo>
                  <a:pt x="432603" y="22860"/>
                </a:moveTo>
                <a:lnTo>
                  <a:pt x="419100" y="22860"/>
                </a:lnTo>
                <a:lnTo>
                  <a:pt x="420116" y="23367"/>
                </a:lnTo>
                <a:lnTo>
                  <a:pt x="421089" y="24637"/>
                </a:lnTo>
                <a:lnTo>
                  <a:pt x="421767" y="25653"/>
                </a:lnTo>
                <a:lnTo>
                  <a:pt x="422275" y="27304"/>
                </a:lnTo>
                <a:lnTo>
                  <a:pt x="422275" y="33527"/>
                </a:lnTo>
                <a:lnTo>
                  <a:pt x="403732" y="52577"/>
                </a:lnTo>
                <a:lnTo>
                  <a:pt x="403732" y="57785"/>
                </a:lnTo>
                <a:lnTo>
                  <a:pt x="432069" y="28400"/>
                </a:lnTo>
                <a:lnTo>
                  <a:pt x="432603" y="22860"/>
                </a:lnTo>
                <a:close/>
              </a:path>
              <a:path w="522604" h="158114">
                <a:moveTo>
                  <a:pt x="418337" y="0"/>
                </a:moveTo>
                <a:lnTo>
                  <a:pt x="408940" y="0"/>
                </a:lnTo>
                <a:lnTo>
                  <a:pt x="405256" y="1397"/>
                </a:lnTo>
                <a:lnTo>
                  <a:pt x="399796" y="6223"/>
                </a:lnTo>
                <a:lnTo>
                  <a:pt x="398652" y="9143"/>
                </a:lnTo>
                <a:lnTo>
                  <a:pt x="398652" y="16255"/>
                </a:lnTo>
                <a:lnTo>
                  <a:pt x="399796" y="19050"/>
                </a:lnTo>
                <a:lnTo>
                  <a:pt x="404495" y="23494"/>
                </a:lnTo>
                <a:lnTo>
                  <a:pt x="407034" y="24637"/>
                </a:lnTo>
                <a:lnTo>
                  <a:pt x="411352" y="24637"/>
                </a:lnTo>
                <a:lnTo>
                  <a:pt x="412876" y="24256"/>
                </a:lnTo>
                <a:lnTo>
                  <a:pt x="414908" y="23622"/>
                </a:lnTo>
                <a:lnTo>
                  <a:pt x="416178" y="23113"/>
                </a:lnTo>
                <a:lnTo>
                  <a:pt x="417322" y="22860"/>
                </a:lnTo>
                <a:lnTo>
                  <a:pt x="432603" y="22860"/>
                </a:lnTo>
                <a:lnTo>
                  <a:pt x="432688" y="15748"/>
                </a:lnTo>
                <a:lnTo>
                  <a:pt x="430783" y="10413"/>
                </a:lnTo>
                <a:lnTo>
                  <a:pt x="426720" y="6223"/>
                </a:lnTo>
                <a:lnTo>
                  <a:pt x="422782" y="2031"/>
                </a:lnTo>
                <a:lnTo>
                  <a:pt x="418337" y="0"/>
                </a:lnTo>
                <a:close/>
              </a:path>
              <a:path w="522604" h="158114">
                <a:moveTo>
                  <a:pt x="506498" y="153415"/>
                </a:moveTo>
                <a:lnTo>
                  <a:pt x="462025" y="153415"/>
                </a:lnTo>
                <a:lnTo>
                  <a:pt x="464057" y="153797"/>
                </a:lnTo>
                <a:lnTo>
                  <a:pt x="466471" y="154559"/>
                </a:lnTo>
                <a:lnTo>
                  <a:pt x="474472" y="156717"/>
                </a:lnTo>
                <a:lnTo>
                  <a:pt x="481710" y="157861"/>
                </a:lnTo>
                <a:lnTo>
                  <a:pt x="496570" y="157861"/>
                </a:lnTo>
                <a:lnTo>
                  <a:pt x="504444" y="155066"/>
                </a:lnTo>
                <a:lnTo>
                  <a:pt x="506498" y="153415"/>
                </a:lnTo>
                <a:close/>
              </a:path>
              <a:path w="522604" h="158114">
                <a:moveTo>
                  <a:pt x="456437" y="119887"/>
                </a:moveTo>
                <a:lnTo>
                  <a:pt x="452754" y="119887"/>
                </a:lnTo>
                <a:lnTo>
                  <a:pt x="452754" y="156337"/>
                </a:lnTo>
                <a:lnTo>
                  <a:pt x="456437" y="156337"/>
                </a:lnTo>
                <a:lnTo>
                  <a:pt x="457453" y="154431"/>
                </a:lnTo>
                <a:lnTo>
                  <a:pt x="458724" y="153415"/>
                </a:lnTo>
                <a:lnTo>
                  <a:pt x="506498" y="153415"/>
                </a:lnTo>
                <a:lnTo>
                  <a:pt x="509185" y="151256"/>
                </a:lnTo>
                <a:lnTo>
                  <a:pt x="480822" y="151256"/>
                </a:lnTo>
                <a:lnTo>
                  <a:pt x="474218" y="148716"/>
                </a:lnTo>
                <a:lnTo>
                  <a:pt x="468375" y="143382"/>
                </a:lnTo>
                <a:lnTo>
                  <a:pt x="464331" y="138926"/>
                </a:lnTo>
                <a:lnTo>
                  <a:pt x="460978" y="133540"/>
                </a:lnTo>
                <a:lnTo>
                  <a:pt x="458339" y="127202"/>
                </a:lnTo>
                <a:lnTo>
                  <a:pt x="456437" y="119887"/>
                </a:lnTo>
                <a:close/>
              </a:path>
              <a:path w="522604" h="158114">
                <a:moveTo>
                  <a:pt x="487299" y="49529"/>
                </a:moveTo>
                <a:lnTo>
                  <a:pt x="474218" y="49529"/>
                </a:lnTo>
                <a:lnTo>
                  <a:pt x="466725" y="52324"/>
                </a:lnTo>
                <a:lnTo>
                  <a:pt x="461009" y="58038"/>
                </a:lnTo>
                <a:lnTo>
                  <a:pt x="455168" y="63626"/>
                </a:lnTo>
                <a:lnTo>
                  <a:pt x="452247" y="70738"/>
                </a:lnTo>
                <a:lnTo>
                  <a:pt x="452247" y="85598"/>
                </a:lnTo>
                <a:lnTo>
                  <a:pt x="489330" y="115062"/>
                </a:lnTo>
                <a:lnTo>
                  <a:pt x="496570" y="119506"/>
                </a:lnTo>
                <a:lnTo>
                  <a:pt x="500125" y="122936"/>
                </a:lnTo>
                <a:lnTo>
                  <a:pt x="503681" y="126491"/>
                </a:lnTo>
                <a:lnTo>
                  <a:pt x="505586" y="130810"/>
                </a:lnTo>
                <a:lnTo>
                  <a:pt x="505586" y="140207"/>
                </a:lnTo>
                <a:lnTo>
                  <a:pt x="503935" y="143763"/>
                </a:lnTo>
                <a:lnTo>
                  <a:pt x="500633" y="146812"/>
                </a:lnTo>
                <a:lnTo>
                  <a:pt x="497458" y="149860"/>
                </a:lnTo>
                <a:lnTo>
                  <a:pt x="493268" y="151256"/>
                </a:lnTo>
                <a:lnTo>
                  <a:pt x="509185" y="151256"/>
                </a:lnTo>
                <a:lnTo>
                  <a:pt x="511555" y="149351"/>
                </a:lnTo>
                <a:lnTo>
                  <a:pt x="518541" y="143637"/>
                </a:lnTo>
                <a:lnTo>
                  <a:pt x="522097" y="136143"/>
                </a:lnTo>
                <a:lnTo>
                  <a:pt x="522033" y="126491"/>
                </a:lnTo>
                <a:lnTo>
                  <a:pt x="483107" y="89788"/>
                </a:lnTo>
                <a:lnTo>
                  <a:pt x="475996" y="86360"/>
                </a:lnTo>
                <a:lnTo>
                  <a:pt x="471297" y="83185"/>
                </a:lnTo>
                <a:lnTo>
                  <a:pt x="469010" y="80137"/>
                </a:lnTo>
                <a:lnTo>
                  <a:pt x="466598" y="77088"/>
                </a:lnTo>
                <a:lnTo>
                  <a:pt x="465454" y="73532"/>
                </a:lnTo>
                <a:lnTo>
                  <a:pt x="477647" y="56134"/>
                </a:lnTo>
                <a:lnTo>
                  <a:pt x="514350" y="56134"/>
                </a:lnTo>
                <a:lnTo>
                  <a:pt x="514350" y="53720"/>
                </a:lnTo>
                <a:lnTo>
                  <a:pt x="504317" y="53720"/>
                </a:lnTo>
                <a:lnTo>
                  <a:pt x="501776" y="53212"/>
                </a:lnTo>
                <a:lnTo>
                  <a:pt x="497967" y="52069"/>
                </a:lnTo>
                <a:lnTo>
                  <a:pt x="492251" y="50418"/>
                </a:lnTo>
                <a:lnTo>
                  <a:pt x="487299" y="49529"/>
                </a:lnTo>
                <a:close/>
              </a:path>
              <a:path w="522604" h="158114">
                <a:moveTo>
                  <a:pt x="514350" y="56134"/>
                </a:moveTo>
                <a:lnTo>
                  <a:pt x="489711" y="56134"/>
                </a:lnTo>
                <a:lnTo>
                  <a:pt x="495426" y="58038"/>
                </a:lnTo>
                <a:lnTo>
                  <a:pt x="499745" y="61975"/>
                </a:lnTo>
                <a:lnTo>
                  <a:pt x="504190" y="65912"/>
                </a:lnTo>
                <a:lnTo>
                  <a:pt x="507873" y="73405"/>
                </a:lnTo>
                <a:lnTo>
                  <a:pt x="510667" y="84327"/>
                </a:lnTo>
                <a:lnTo>
                  <a:pt x="514350" y="84327"/>
                </a:lnTo>
                <a:lnTo>
                  <a:pt x="514350" y="56134"/>
                </a:lnTo>
                <a:close/>
              </a:path>
              <a:path w="522604" h="158114">
                <a:moveTo>
                  <a:pt x="514350" y="49529"/>
                </a:moveTo>
                <a:lnTo>
                  <a:pt x="510667" y="49529"/>
                </a:lnTo>
                <a:lnTo>
                  <a:pt x="509777" y="51307"/>
                </a:lnTo>
                <a:lnTo>
                  <a:pt x="509016" y="52450"/>
                </a:lnTo>
                <a:lnTo>
                  <a:pt x="508380" y="52959"/>
                </a:lnTo>
                <a:lnTo>
                  <a:pt x="507619" y="53466"/>
                </a:lnTo>
                <a:lnTo>
                  <a:pt x="506729" y="53720"/>
                </a:lnTo>
                <a:lnTo>
                  <a:pt x="514350" y="53720"/>
                </a:lnTo>
                <a:lnTo>
                  <a:pt x="514350" y="4952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6" name="object 6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377430" y="3162173"/>
            <a:ext cx="170688" cy="158750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7619745" y="3162173"/>
            <a:ext cx="518159" cy="162560"/>
          </a:xfrm>
          <a:custGeom>
            <a:avLst/>
            <a:gdLst/>
            <a:ahLst/>
            <a:cxnLst/>
            <a:rect l="l" t="t" r="r" b="b"/>
            <a:pathLst>
              <a:path w="518159" h="162560">
                <a:moveTo>
                  <a:pt x="5587" y="110236"/>
                </a:moveTo>
                <a:lnTo>
                  <a:pt x="1397" y="110236"/>
                </a:lnTo>
                <a:lnTo>
                  <a:pt x="1397" y="162178"/>
                </a:lnTo>
                <a:lnTo>
                  <a:pt x="5587" y="162178"/>
                </a:lnTo>
                <a:lnTo>
                  <a:pt x="6096" y="158623"/>
                </a:lnTo>
                <a:lnTo>
                  <a:pt x="6857" y="156337"/>
                </a:lnTo>
                <a:lnTo>
                  <a:pt x="9017" y="154177"/>
                </a:lnTo>
                <a:lnTo>
                  <a:pt x="10540" y="153542"/>
                </a:lnTo>
                <a:lnTo>
                  <a:pt x="82234" y="153542"/>
                </a:lnTo>
                <a:lnTo>
                  <a:pt x="82401" y="153415"/>
                </a:lnTo>
                <a:lnTo>
                  <a:pt x="42545" y="153415"/>
                </a:lnTo>
                <a:lnTo>
                  <a:pt x="35178" y="151637"/>
                </a:lnTo>
                <a:lnTo>
                  <a:pt x="7155" y="117903"/>
                </a:lnTo>
                <a:lnTo>
                  <a:pt x="5587" y="110236"/>
                </a:lnTo>
                <a:close/>
              </a:path>
              <a:path w="518159" h="162560">
                <a:moveTo>
                  <a:pt x="82234" y="153542"/>
                </a:moveTo>
                <a:lnTo>
                  <a:pt x="14350" y="153542"/>
                </a:lnTo>
                <a:lnTo>
                  <a:pt x="18923" y="154686"/>
                </a:lnTo>
                <a:lnTo>
                  <a:pt x="26161" y="157099"/>
                </a:lnTo>
                <a:lnTo>
                  <a:pt x="33400" y="159385"/>
                </a:lnTo>
                <a:lnTo>
                  <a:pt x="38226" y="160781"/>
                </a:lnTo>
                <a:lnTo>
                  <a:pt x="44450" y="161798"/>
                </a:lnTo>
                <a:lnTo>
                  <a:pt x="48513" y="162178"/>
                </a:lnTo>
                <a:lnTo>
                  <a:pt x="52958" y="162178"/>
                </a:lnTo>
                <a:lnTo>
                  <a:pt x="62960" y="161395"/>
                </a:lnTo>
                <a:lnTo>
                  <a:pt x="72008" y="159051"/>
                </a:lnTo>
                <a:lnTo>
                  <a:pt x="80105" y="155160"/>
                </a:lnTo>
                <a:lnTo>
                  <a:pt x="82234" y="153542"/>
                </a:lnTo>
                <a:close/>
              </a:path>
              <a:path w="518159" h="162560">
                <a:moveTo>
                  <a:pt x="44323" y="3937"/>
                </a:moveTo>
                <a:lnTo>
                  <a:pt x="7018" y="21810"/>
                </a:lnTo>
                <a:lnTo>
                  <a:pt x="0" y="43687"/>
                </a:lnTo>
                <a:lnTo>
                  <a:pt x="0" y="50037"/>
                </a:lnTo>
                <a:lnTo>
                  <a:pt x="27670" y="82788"/>
                </a:lnTo>
                <a:lnTo>
                  <a:pt x="53087" y="97537"/>
                </a:lnTo>
                <a:lnTo>
                  <a:pt x="59959" y="101552"/>
                </a:lnTo>
                <a:lnTo>
                  <a:pt x="80645" y="135381"/>
                </a:lnTo>
                <a:lnTo>
                  <a:pt x="77977" y="141224"/>
                </a:lnTo>
                <a:lnTo>
                  <a:pt x="67182" y="151002"/>
                </a:lnTo>
                <a:lnTo>
                  <a:pt x="59817" y="153415"/>
                </a:lnTo>
                <a:lnTo>
                  <a:pt x="82401" y="153415"/>
                </a:lnTo>
                <a:lnTo>
                  <a:pt x="100490" y="113664"/>
                </a:lnTo>
                <a:lnTo>
                  <a:pt x="99186" y="108330"/>
                </a:lnTo>
                <a:lnTo>
                  <a:pt x="65238" y="76354"/>
                </a:lnTo>
                <a:lnTo>
                  <a:pt x="43662" y="64375"/>
                </a:lnTo>
                <a:lnTo>
                  <a:pt x="34242" y="58435"/>
                </a:lnTo>
                <a:lnTo>
                  <a:pt x="27227" y="53187"/>
                </a:lnTo>
                <a:lnTo>
                  <a:pt x="22605" y="48640"/>
                </a:lnTo>
                <a:lnTo>
                  <a:pt x="19303" y="44830"/>
                </a:lnTo>
                <a:lnTo>
                  <a:pt x="17779" y="40639"/>
                </a:lnTo>
                <a:lnTo>
                  <a:pt x="17779" y="29972"/>
                </a:lnTo>
                <a:lnTo>
                  <a:pt x="20320" y="24637"/>
                </a:lnTo>
                <a:lnTo>
                  <a:pt x="25400" y="19938"/>
                </a:lnTo>
                <a:lnTo>
                  <a:pt x="30352" y="15239"/>
                </a:lnTo>
                <a:lnTo>
                  <a:pt x="36829" y="12826"/>
                </a:lnTo>
                <a:lnTo>
                  <a:pt x="90550" y="12826"/>
                </a:lnTo>
                <a:lnTo>
                  <a:pt x="90550" y="12573"/>
                </a:lnTo>
                <a:lnTo>
                  <a:pt x="76961" y="12573"/>
                </a:lnTo>
                <a:lnTo>
                  <a:pt x="74040" y="11684"/>
                </a:lnTo>
                <a:lnTo>
                  <a:pt x="69850" y="9778"/>
                </a:lnTo>
                <a:lnTo>
                  <a:pt x="63182" y="7205"/>
                </a:lnTo>
                <a:lnTo>
                  <a:pt x="56705" y="5381"/>
                </a:lnTo>
                <a:lnTo>
                  <a:pt x="50419" y="4296"/>
                </a:lnTo>
                <a:lnTo>
                  <a:pt x="44323" y="3937"/>
                </a:lnTo>
                <a:close/>
              </a:path>
              <a:path w="518159" h="162560">
                <a:moveTo>
                  <a:pt x="90550" y="12826"/>
                </a:moveTo>
                <a:lnTo>
                  <a:pt x="51434" y="12826"/>
                </a:lnTo>
                <a:lnTo>
                  <a:pt x="58038" y="14604"/>
                </a:lnTo>
                <a:lnTo>
                  <a:pt x="70865" y="21589"/>
                </a:lnTo>
                <a:lnTo>
                  <a:pt x="86359" y="56261"/>
                </a:lnTo>
                <a:lnTo>
                  <a:pt x="90550" y="56261"/>
                </a:lnTo>
                <a:lnTo>
                  <a:pt x="90550" y="12826"/>
                </a:lnTo>
                <a:close/>
              </a:path>
              <a:path w="518159" h="162560">
                <a:moveTo>
                  <a:pt x="90550" y="3937"/>
                </a:moveTo>
                <a:lnTo>
                  <a:pt x="86359" y="3937"/>
                </a:lnTo>
                <a:lnTo>
                  <a:pt x="85598" y="7365"/>
                </a:lnTo>
                <a:lnTo>
                  <a:pt x="84708" y="9651"/>
                </a:lnTo>
                <a:lnTo>
                  <a:pt x="83438" y="10922"/>
                </a:lnTo>
                <a:lnTo>
                  <a:pt x="82169" y="12064"/>
                </a:lnTo>
                <a:lnTo>
                  <a:pt x="80645" y="12573"/>
                </a:lnTo>
                <a:lnTo>
                  <a:pt x="90550" y="12573"/>
                </a:lnTo>
                <a:lnTo>
                  <a:pt x="90550" y="3937"/>
                </a:lnTo>
                <a:close/>
              </a:path>
              <a:path w="518159" h="162560">
                <a:moveTo>
                  <a:pt x="169418" y="53466"/>
                </a:moveTo>
                <a:lnTo>
                  <a:pt x="160908" y="53466"/>
                </a:lnTo>
                <a:lnTo>
                  <a:pt x="152780" y="55625"/>
                </a:lnTo>
                <a:lnTo>
                  <a:pt x="123799" y="87600"/>
                </a:lnTo>
                <a:lnTo>
                  <a:pt x="119992" y="109950"/>
                </a:lnTo>
                <a:lnTo>
                  <a:pt x="120604" y="117986"/>
                </a:lnTo>
                <a:lnTo>
                  <a:pt x="138822" y="151457"/>
                </a:lnTo>
                <a:lnTo>
                  <a:pt x="168148" y="161798"/>
                </a:lnTo>
                <a:lnTo>
                  <a:pt x="175049" y="161365"/>
                </a:lnTo>
                <a:lnTo>
                  <a:pt x="181641" y="160051"/>
                </a:lnTo>
                <a:lnTo>
                  <a:pt x="187900" y="157833"/>
                </a:lnTo>
                <a:lnTo>
                  <a:pt x="193801" y="154686"/>
                </a:lnTo>
                <a:lnTo>
                  <a:pt x="194856" y="153924"/>
                </a:lnTo>
                <a:lnTo>
                  <a:pt x="172974" y="153924"/>
                </a:lnTo>
                <a:lnTo>
                  <a:pt x="166016" y="152902"/>
                </a:lnTo>
                <a:lnTo>
                  <a:pt x="142906" y="119951"/>
                </a:lnTo>
                <a:lnTo>
                  <a:pt x="140732" y="89931"/>
                </a:lnTo>
                <a:lnTo>
                  <a:pt x="141858" y="82423"/>
                </a:lnTo>
                <a:lnTo>
                  <a:pt x="144399" y="76580"/>
                </a:lnTo>
                <a:lnTo>
                  <a:pt x="146811" y="70612"/>
                </a:lnTo>
                <a:lnTo>
                  <a:pt x="149986" y="66548"/>
                </a:lnTo>
                <a:lnTo>
                  <a:pt x="154050" y="64262"/>
                </a:lnTo>
                <a:lnTo>
                  <a:pt x="157987" y="61849"/>
                </a:lnTo>
                <a:lnTo>
                  <a:pt x="161925" y="60705"/>
                </a:lnTo>
                <a:lnTo>
                  <a:pt x="194770" y="60705"/>
                </a:lnTo>
                <a:lnTo>
                  <a:pt x="190261" y="57864"/>
                </a:lnTo>
                <a:lnTo>
                  <a:pt x="180393" y="54564"/>
                </a:lnTo>
                <a:lnTo>
                  <a:pt x="169418" y="53466"/>
                </a:lnTo>
                <a:close/>
              </a:path>
              <a:path w="518159" h="162560">
                <a:moveTo>
                  <a:pt x="194770" y="60705"/>
                </a:moveTo>
                <a:lnTo>
                  <a:pt x="174117" y="60705"/>
                </a:lnTo>
                <a:lnTo>
                  <a:pt x="180848" y="64262"/>
                </a:lnTo>
                <a:lnTo>
                  <a:pt x="186054" y="71374"/>
                </a:lnTo>
                <a:lnTo>
                  <a:pt x="191222" y="79920"/>
                </a:lnTo>
                <a:lnTo>
                  <a:pt x="194913" y="89931"/>
                </a:lnTo>
                <a:lnTo>
                  <a:pt x="197127" y="101395"/>
                </a:lnTo>
                <a:lnTo>
                  <a:pt x="197865" y="114300"/>
                </a:lnTo>
                <a:lnTo>
                  <a:pt x="197415" y="124370"/>
                </a:lnTo>
                <a:lnTo>
                  <a:pt x="180085" y="153924"/>
                </a:lnTo>
                <a:lnTo>
                  <a:pt x="194856" y="153924"/>
                </a:lnTo>
                <a:lnTo>
                  <a:pt x="216931" y="119475"/>
                </a:lnTo>
                <a:lnTo>
                  <a:pt x="218567" y="105663"/>
                </a:lnTo>
                <a:lnTo>
                  <a:pt x="217826" y="96212"/>
                </a:lnTo>
                <a:lnTo>
                  <a:pt x="215598" y="87296"/>
                </a:lnTo>
                <a:lnTo>
                  <a:pt x="211869" y="78928"/>
                </a:lnTo>
                <a:lnTo>
                  <a:pt x="206628" y="71119"/>
                </a:lnTo>
                <a:lnTo>
                  <a:pt x="199010" y="63378"/>
                </a:lnTo>
                <a:lnTo>
                  <a:pt x="194770" y="60705"/>
                </a:lnTo>
                <a:close/>
              </a:path>
              <a:path w="518159" h="162560">
                <a:moveTo>
                  <a:pt x="262508" y="56514"/>
                </a:moveTo>
                <a:lnTo>
                  <a:pt x="226695" y="56514"/>
                </a:lnTo>
                <a:lnTo>
                  <a:pt x="226695" y="60578"/>
                </a:lnTo>
                <a:lnTo>
                  <a:pt x="232028" y="60578"/>
                </a:lnTo>
                <a:lnTo>
                  <a:pt x="235838" y="60960"/>
                </a:lnTo>
                <a:lnTo>
                  <a:pt x="239902" y="62991"/>
                </a:lnTo>
                <a:lnTo>
                  <a:pt x="241426" y="64388"/>
                </a:lnTo>
                <a:lnTo>
                  <a:pt x="243458" y="68199"/>
                </a:lnTo>
                <a:lnTo>
                  <a:pt x="243967" y="71500"/>
                </a:lnTo>
                <a:lnTo>
                  <a:pt x="243967" y="131444"/>
                </a:lnTo>
                <a:lnTo>
                  <a:pt x="244855" y="138937"/>
                </a:lnTo>
                <a:lnTo>
                  <a:pt x="248157" y="149351"/>
                </a:lnTo>
                <a:lnTo>
                  <a:pt x="251078" y="153542"/>
                </a:lnTo>
                <a:lnTo>
                  <a:pt x="259460" y="160147"/>
                </a:lnTo>
                <a:lnTo>
                  <a:pt x="264413" y="161798"/>
                </a:lnTo>
                <a:lnTo>
                  <a:pt x="275335" y="161798"/>
                </a:lnTo>
                <a:lnTo>
                  <a:pt x="297165" y="148081"/>
                </a:lnTo>
                <a:lnTo>
                  <a:pt x="274827" y="148081"/>
                </a:lnTo>
                <a:lnTo>
                  <a:pt x="270890" y="146557"/>
                </a:lnTo>
                <a:lnTo>
                  <a:pt x="267461" y="143637"/>
                </a:lnTo>
                <a:lnTo>
                  <a:pt x="264159" y="140715"/>
                </a:lnTo>
                <a:lnTo>
                  <a:pt x="262508" y="134365"/>
                </a:lnTo>
                <a:lnTo>
                  <a:pt x="262508" y="56514"/>
                </a:lnTo>
                <a:close/>
              </a:path>
              <a:path w="518159" h="162560">
                <a:moveTo>
                  <a:pt x="324116" y="140207"/>
                </a:moveTo>
                <a:lnTo>
                  <a:pt x="304800" y="140207"/>
                </a:lnTo>
                <a:lnTo>
                  <a:pt x="304800" y="161798"/>
                </a:lnTo>
                <a:lnTo>
                  <a:pt x="309879" y="161798"/>
                </a:lnTo>
                <a:lnTo>
                  <a:pt x="340486" y="149225"/>
                </a:lnTo>
                <a:lnTo>
                  <a:pt x="339700" y="147192"/>
                </a:lnTo>
                <a:lnTo>
                  <a:pt x="329437" y="147192"/>
                </a:lnTo>
                <a:lnTo>
                  <a:pt x="328040" y="146685"/>
                </a:lnTo>
                <a:lnTo>
                  <a:pt x="326771" y="145668"/>
                </a:lnTo>
                <a:lnTo>
                  <a:pt x="325627" y="144652"/>
                </a:lnTo>
                <a:lnTo>
                  <a:pt x="324611" y="142748"/>
                </a:lnTo>
                <a:lnTo>
                  <a:pt x="324116" y="140207"/>
                </a:lnTo>
                <a:close/>
              </a:path>
              <a:path w="518159" h="162560">
                <a:moveTo>
                  <a:pt x="323342" y="56514"/>
                </a:moveTo>
                <a:lnTo>
                  <a:pt x="288417" y="56514"/>
                </a:lnTo>
                <a:lnTo>
                  <a:pt x="288417" y="60578"/>
                </a:lnTo>
                <a:lnTo>
                  <a:pt x="295148" y="60705"/>
                </a:lnTo>
                <a:lnTo>
                  <a:pt x="299593" y="61849"/>
                </a:lnTo>
                <a:lnTo>
                  <a:pt x="301625" y="63880"/>
                </a:lnTo>
                <a:lnTo>
                  <a:pt x="303783" y="65912"/>
                </a:lnTo>
                <a:lnTo>
                  <a:pt x="304800" y="69850"/>
                </a:lnTo>
                <a:lnTo>
                  <a:pt x="304800" y="133603"/>
                </a:lnTo>
                <a:lnTo>
                  <a:pt x="299338" y="139191"/>
                </a:lnTo>
                <a:lnTo>
                  <a:pt x="294512" y="143128"/>
                </a:lnTo>
                <a:lnTo>
                  <a:pt x="290449" y="145034"/>
                </a:lnTo>
                <a:lnTo>
                  <a:pt x="286384" y="147065"/>
                </a:lnTo>
                <a:lnTo>
                  <a:pt x="282701" y="148081"/>
                </a:lnTo>
                <a:lnTo>
                  <a:pt x="297165" y="148081"/>
                </a:lnTo>
                <a:lnTo>
                  <a:pt x="298749" y="146557"/>
                </a:lnTo>
                <a:lnTo>
                  <a:pt x="304800" y="140207"/>
                </a:lnTo>
                <a:lnTo>
                  <a:pt x="324116" y="140207"/>
                </a:lnTo>
                <a:lnTo>
                  <a:pt x="323596" y="137540"/>
                </a:lnTo>
                <a:lnTo>
                  <a:pt x="323382" y="131444"/>
                </a:lnTo>
                <a:lnTo>
                  <a:pt x="323342" y="56514"/>
                </a:lnTo>
                <a:close/>
              </a:path>
              <a:path w="518159" h="162560">
                <a:moveTo>
                  <a:pt x="338962" y="145287"/>
                </a:moveTo>
                <a:lnTo>
                  <a:pt x="336042" y="146557"/>
                </a:lnTo>
                <a:lnTo>
                  <a:pt x="333375" y="147192"/>
                </a:lnTo>
                <a:lnTo>
                  <a:pt x="339700" y="147192"/>
                </a:lnTo>
                <a:lnTo>
                  <a:pt x="338962" y="145287"/>
                </a:lnTo>
                <a:close/>
              </a:path>
              <a:path w="518159" h="162560">
                <a:moveTo>
                  <a:pt x="377698" y="64262"/>
                </a:moveTo>
                <a:lnTo>
                  <a:pt x="359282" y="64262"/>
                </a:lnTo>
                <a:lnTo>
                  <a:pt x="359409" y="141350"/>
                </a:lnTo>
                <a:lnTo>
                  <a:pt x="375411" y="160400"/>
                </a:lnTo>
                <a:lnTo>
                  <a:pt x="383921" y="160400"/>
                </a:lnTo>
                <a:lnTo>
                  <a:pt x="388874" y="158496"/>
                </a:lnTo>
                <a:lnTo>
                  <a:pt x="393573" y="154812"/>
                </a:lnTo>
                <a:lnTo>
                  <a:pt x="398399" y="151129"/>
                </a:lnTo>
                <a:lnTo>
                  <a:pt x="400882" y="147447"/>
                </a:lnTo>
                <a:lnTo>
                  <a:pt x="384809" y="147447"/>
                </a:lnTo>
                <a:lnTo>
                  <a:pt x="382397" y="146303"/>
                </a:lnTo>
                <a:lnTo>
                  <a:pt x="380492" y="144017"/>
                </a:lnTo>
                <a:lnTo>
                  <a:pt x="378586" y="141604"/>
                </a:lnTo>
                <a:lnTo>
                  <a:pt x="377698" y="137160"/>
                </a:lnTo>
                <a:lnTo>
                  <a:pt x="377698" y="64262"/>
                </a:lnTo>
                <a:close/>
              </a:path>
              <a:path w="518159" h="162560">
                <a:moveTo>
                  <a:pt x="404622" y="138429"/>
                </a:moveTo>
                <a:lnTo>
                  <a:pt x="400303" y="138429"/>
                </a:lnTo>
                <a:lnTo>
                  <a:pt x="399033" y="141350"/>
                </a:lnTo>
                <a:lnTo>
                  <a:pt x="397255" y="143637"/>
                </a:lnTo>
                <a:lnTo>
                  <a:pt x="392683" y="146685"/>
                </a:lnTo>
                <a:lnTo>
                  <a:pt x="390271" y="147447"/>
                </a:lnTo>
                <a:lnTo>
                  <a:pt x="400882" y="147447"/>
                </a:lnTo>
                <a:lnTo>
                  <a:pt x="402081" y="145668"/>
                </a:lnTo>
                <a:lnTo>
                  <a:pt x="404622" y="138429"/>
                </a:lnTo>
                <a:close/>
              </a:path>
              <a:path w="518159" h="162560">
                <a:moveTo>
                  <a:pt x="377698" y="22860"/>
                </a:moveTo>
                <a:lnTo>
                  <a:pt x="374142" y="22860"/>
                </a:lnTo>
                <a:lnTo>
                  <a:pt x="371094" y="30352"/>
                </a:lnTo>
                <a:lnTo>
                  <a:pt x="368807" y="35560"/>
                </a:lnTo>
                <a:lnTo>
                  <a:pt x="367029" y="38353"/>
                </a:lnTo>
                <a:lnTo>
                  <a:pt x="363727" y="43687"/>
                </a:lnTo>
                <a:lnTo>
                  <a:pt x="359918" y="48387"/>
                </a:lnTo>
                <a:lnTo>
                  <a:pt x="355600" y="52324"/>
                </a:lnTo>
                <a:lnTo>
                  <a:pt x="351281" y="56134"/>
                </a:lnTo>
                <a:lnTo>
                  <a:pt x="347090" y="58927"/>
                </a:lnTo>
                <a:lnTo>
                  <a:pt x="343026" y="60578"/>
                </a:lnTo>
                <a:lnTo>
                  <a:pt x="343026" y="64262"/>
                </a:lnTo>
                <a:lnTo>
                  <a:pt x="401574" y="64262"/>
                </a:lnTo>
                <a:lnTo>
                  <a:pt x="401574" y="56514"/>
                </a:lnTo>
                <a:lnTo>
                  <a:pt x="377698" y="56514"/>
                </a:lnTo>
                <a:lnTo>
                  <a:pt x="377698" y="22860"/>
                </a:lnTo>
                <a:close/>
              </a:path>
              <a:path w="518159" h="162560">
                <a:moveTo>
                  <a:pt x="458470" y="154686"/>
                </a:moveTo>
                <a:lnTo>
                  <a:pt x="407797" y="154686"/>
                </a:lnTo>
                <a:lnTo>
                  <a:pt x="407797" y="158750"/>
                </a:lnTo>
                <a:lnTo>
                  <a:pt x="458470" y="158750"/>
                </a:lnTo>
                <a:lnTo>
                  <a:pt x="458470" y="154686"/>
                </a:lnTo>
                <a:close/>
              </a:path>
              <a:path w="518159" h="162560">
                <a:moveTo>
                  <a:pt x="517651" y="154686"/>
                </a:moveTo>
                <a:lnTo>
                  <a:pt x="467486" y="154686"/>
                </a:lnTo>
                <a:lnTo>
                  <a:pt x="467486" y="158750"/>
                </a:lnTo>
                <a:lnTo>
                  <a:pt x="517651" y="158750"/>
                </a:lnTo>
                <a:lnTo>
                  <a:pt x="517651" y="154686"/>
                </a:lnTo>
                <a:close/>
              </a:path>
              <a:path w="518159" h="162560">
                <a:moveTo>
                  <a:pt x="441959" y="14604"/>
                </a:moveTo>
                <a:lnTo>
                  <a:pt x="417322" y="14604"/>
                </a:lnTo>
                <a:lnTo>
                  <a:pt x="418846" y="15112"/>
                </a:lnTo>
                <a:lnTo>
                  <a:pt x="421258" y="17017"/>
                </a:lnTo>
                <a:lnTo>
                  <a:pt x="422021" y="18796"/>
                </a:lnTo>
                <a:lnTo>
                  <a:pt x="422655" y="21462"/>
                </a:lnTo>
                <a:lnTo>
                  <a:pt x="423163" y="24256"/>
                </a:lnTo>
                <a:lnTo>
                  <a:pt x="423418" y="31368"/>
                </a:lnTo>
                <a:lnTo>
                  <a:pt x="423361" y="142621"/>
                </a:lnTo>
                <a:lnTo>
                  <a:pt x="412369" y="154686"/>
                </a:lnTo>
                <a:lnTo>
                  <a:pt x="453262" y="154686"/>
                </a:lnTo>
                <a:lnTo>
                  <a:pt x="449579" y="154050"/>
                </a:lnTo>
                <a:lnTo>
                  <a:pt x="447548" y="152907"/>
                </a:lnTo>
                <a:lnTo>
                  <a:pt x="445388" y="151764"/>
                </a:lnTo>
                <a:lnTo>
                  <a:pt x="443992" y="150367"/>
                </a:lnTo>
                <a:lnTo>
                  <a:pt x="443102" y="148716"/>
                </a:lnTo>
                <a:lnTo>
                  <a:pt x="442340" y="146938"/>
                </a:lnTo>
                <a:lnTo>
                  <a:pt x="441959" y="142621"/>
                </a:lnTo>
                <a:lnTo>
                  <a:pt x="441959" y="81534"/>
                </a:lnTo>
                <a:lnTo>
                  <a:pt x="447548" y="75691"/>
                </a:lnTo>
                <a:lnTo>
                  <a:pt x="448609" y="74802"/>
                </a:lnTo>
                <a:lnTo>
                  <a:pt x="441959" y="74802"/>
                </a:lnTo>
                <a:lnTo>
                  <a:pt x="441959" y="14604"/>
                </a:lnTo>
                <a:close/>
              </a:path>
              <a:path w="518159" h="162560">
                <a:moveTo>
                  <a:pt x="498498" y="66928"/>
                </a:moveTo>
                <a:lnTo>
                  <a:pt x="471170" y="66928"/>
                </a:lnTo>
                <a:lnTo>
                  <a:pt x="474218" y="67817"/>
                </a:lnTo>
                <a:lnTo>
                  <a:pt x="476757" y="69596"/>
                </a:lnTo>
                <a:lnTo>
                  <a:pt x="479171" y="71374"/>
                </a:lnTo>
                <a:lnTo>
                  <a:pt x="481075" y="73913"/>
                </a:lnTo>
                <a:lnTo>
                  <a:pt x="482267" y="77616"/>
                </a:lnTo>
                <a:lnTo>
                  <a:pt x="483361" y="80899"/>
                </a:lnTo>
                <a:lnTo>
                  <a:pt x="483997" y="88264"/>
                </a:lnTo>
                <a:lnTo>
                  <a:pt x="483870" y="144906"/>
                </a:lnTo>
                <a:lnTo>
                  <a:pt x="483384" y="146938"/>
                </a:lnTo>
                <a:lnTo>
                  <a:pt x="482853" y="148971"/>
                </a:lnTo>
                <a:lnTo>
                  <a:pt x="481583" y="151002"/>
                </a:lnTo>
                <a:lnTo>
                  <a:pt x="477900" y="153924"/>
                </a:lnTo>
                <a:lnTo>
                  <a:pt x="474599" y="154686"/>
                </a:lnTo>
                <a:lnTo>
                  <a:pt x="512952" y="154686"/>
                </a:lnTo>
                <a:lnTo>
                  <a:pt x="509650" y="154177"/>
                </a:lnTo>
                <a:lnTo>
                  <a:pt x="506095" y="152146"/>
                </a:lnTo>
                <a:lnTo>
                  <a:pt x="504825" y="150622"/>
                </a:lnTo>
                <a:lnTo>
                  <a:pt x="504006" y="148716"/>
                </a:lnTo>
                <a:lnTo>
                  <a:pt x="503047" y="146557"/>
                </a:lnTo>
                <a:lnTo>
                  <a:pt x="502597" y="142621"/>
                </a:lnTo>
                <a:lnTo>
                  <a:pt x="502538" y="99440"/>
                </a:lnTo>
                <a:lnTo>
                  <a:pt x="502398" y="90674"/>
                </a:lnTo>
                <a:lnTo>
                  <a:pt x="501983" y="83407"/>
                </a:lnTo>
                <a:lnTo>
                  <a:pt x="501306" y="77616"/>
                </a:lnTo>
                <a:lnTo>
                  <a:pt x="500379" y="73278"/>
                </a:lnTo>
                <a:lnTo>
                  <a:pt x="498498" y="66928"/>
                </a:lnTo>
                <a:close/>
              </a:path>
              <a:path w="518159" h="162560">
                <a:moveTo>
                  <a:pt x="481964" y="53466"/>
                </a:moveTo>
                <a:lnTo>
                  <a:pt x="471297" y="53466"/>
                </a:lnTo>
                <a:lnTo>
                  <a:pt x="466471" y="54737"/>
                </a:lnTo>
                <a:lnTo>
                  <a:pt x="441959" y="74802"/>
                </a:lnTo>
                <a:lnTo>
                  <a:pt x="448609" y="74802"/>
                </a:lnTo>
                <a:lnTo>
                  <a:pt x="452247" y="71754"/>
                </a:lnTo>
                <a:lnTo>
                  <a:pt x="460121" y="67944"/>
                </a:lnTo>
                <a:lnTo>
                  <a:pt x="463930" y="66928"/>
                </a:lnTo>
                <a:lnTo>
                  <a:pt x="498498" y="66928"/>
                </a:lnTo>
                <a:lnTo>
                  <a:pt x="498348" y="66421"/>
                </a:lnTo>
                <a:lnTo>
                  <a:pt x="495300" y="61467"/>
                </a:lnTo>
                <a:lnTo>
                  <a:pt x="491108" y="58292"/>
                </a:lnTo>
                <a:lnTo>
                  <a:pt x="486918" y="54990"/>
                </a:lnTo>
                <a:lnTo>
                  <a:pt x="481964" y="53466"/>
                </a:lnTo>
                <a:close/>
              </a:path>
              <a:path w="518159" h="162560">
                <a:moveTo>
                  <a:pt x="441959" y="0"/>
                </a:moveTo>
                <a:lnTo>
                  <a:pt x="436879" y="0"/>
                </a:lnTo>
                <a:lnTo>
                  <a:pt x="406273" y="12446"/>
                </a:lnTo>
                <a:lnTo>
                  <a:pt x="407797" y="16382"/>
                </a:lnTo>
                <a:lnTo>
                  <a:pt x="411352" y="15239"/>
                </a:lnTo>
                <a:lnTo>
                  <a:pt x="413893" y="14604"/>
                </a:lnTo>
                <a:lnTo>
                  <a:pt x="441959" y="14604"/>
                </a:lnTo>
                <a:lnTo>
                  <a:pt x="44195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184895" y="3162173"/>
            <a:ext cx="582295" cy="161925"/>
          </a:xfrm>
          <a:custGeom>
            <a:avLst/>
            <a:gdLst/>
            <a:ahLst/>
            <a:cxnLst/>
            <a:rect l="l" t="t" r="r" b="b"/>
            <a:pathLst>
              <a:path w="582295" h="161925">
                <a:moveTo>
                  <a:pt x="82042" y="3937"/>
                </a:moveTo>
                <a:lnTo>
                  <a:pt x="78104" y="3937"/>
                </a:lnTo>
                <a:lnTo>
                  <a:pt x="24892" y="128397"/>
                </a:lnTo>
                <a:lnTo>
                  <a:pt x="20193" y="139446"/>
                </a:lnTo>
                <a:lnTo>
                  <a:pt x="16001" y="146685"/>
                </a:lnTo>
                <a:lnTo>
                  <a:pt x="12192" y="150240"/>
                </a:lnTo>
                <a:lnTo>
                  <a:pt x="10413" y="152018"/>
                </a:lnTo>
                <a:lnTo>
                  <a:pt x="6223" y="153415"/>
                </a:lnTo>
                <a:lnTo>
                  <a:pt x="0" y="154559"/>
                </a:lnTo>
                <a:lnTo>
                  <a:pt x="0" y="158750"/>
                </a:lnTo>
                <a:lnTo>
                  <a:pt x="47625" y="158750"/>
                </a:lnTo>
                <a:lnTo>
                  <a:pt x="47625" y="154559"/>
                </a:lnTo>
                <a:lnTo>
                  <a:pt x="40258" y="154050"/>
                </a:lnTo>
                <a:lnTo>
                  <a:pt x="35559" y="152907"/>
                </a:lnTo>
                <a:lnTo>
                  <a:pt x="33400" y="151129"/>
                </a:lnTo>
                <a:lnTo>
                  <a:pt x="31242" y="149478"/>
                </a:lnTo>
                <a:lnTo>
                  <a:pt x="30099" y="147447"/>
                </a:lnTo>
                <a:lnTo>
                  <a:pt x="30171" y="141986"/>
                </a:lnTo>
                <a:lnTo>
                  <a:pt x="31369" y="137794"/>
                </a:lnTo>
                <a:lnTo>
                  <a:pt x="33908" y="131952"/>
                </a:lnTo>
                <a:lnTo>
                  <a:pt x="44196" y="108076"/>
                </a:lnTo>
                <a:lnTo>
                  <a:pt x="125547" y="108076"/>
                </a:lnTo>
                <a:lnTo>
                  <a:pt x="122098" y="99822"/>
                </a:lnTo>
                <a:lnTo>
                  <a:pt x="47625" y="99822"/>
                </a:lnTo>
                <a:lnTo>
                  <a:pt x="73913" y="38607"/>
                </a:lnTo>
                <a:lnTo>
                  <a:pt x="96526" y="38607"/>
                </a:lnTo>
                <a:lnTo>
                  <a:pt x="82042" y="3937"/>
                </a:lnTo>
                <a:close/>
              </a:path>
              <a:path w="582295" h="161925">
                <a:moveTo>
                  <a:pt x="125547" y="108076"/>
                </a:moveTo>
                <a:lnTo>
                  <a:pt x="102743" y="108076"/>
                </a:lnTo>
                <a:lnTo>
                  <a:pt x="111886" y="129793"/>
                </a:lnTo>
                <a:lnTo>
                  <a:pt x="114934" y="136905"/>
                </a:lnTo>
                <a:lnTo>
                  <a:pt x="116331" y="141986"/>
                </a:lnTo>
                <a:lnTo>
                  <a:pt x="116331" y="147827"/>
                </a:lnTo>
                <a:lnTo>
                  <a:pt x="115315" y="149860"/>
                </a:lnTo>
                <a:lnTo>
                  <a:pt x="113156" y="151511"/>
                </a:lnTo>
                <a:lnTo>
                  <a:pt x="111125" y="153288"/>
                </a:lnTo>
                <a:lnTo>
                  <a:pt x="106933" y="154304"/>
                </a:lnTo>
                <a:lnTo>
                  <a:pt x="100964" y="154559"/>
                </a:lnTo>
                <a:lnTo>
                  <a:pt x="100964" y="158750"/>
                </a:lnTo>
                <a:lnTo>
                  <a:pt x="160654" y="158750"/>
                </a:lnTo>
                <a:lnTo>
                  <a:pt x="160654" y="154559"/>
                </a:lnTo>
                <a:lnTo>
                  <a:pt x="154558" y="154177"/>
                </a:lnTo>
                <a:lnTo>
                  <a:pt x="149732" y="152526"/>
                </a:lnTo>
                <a:lnTo>
                  <a:pt x="146176" y="149478"/>
                </a:lnTo>
                <a:lnTo>
                  <a:pt x="142748" y="146430"/>
                </a:lnTo>
                <a:lnTo>
                  <a:pt x="138937" y="139953"/>
                </a:lnTo>
                <a:lnTo>
                  <a:pt x="134620" y="129793"/>
                </a:lnTo>
                <a:lnTo>
                  <a:pt x="125547" y="108076"/>
                </a:lnTo>
                <a:close/>
              </a:path>
              <a:path w="582295" h="161925">
                <a:moveTo>
                  <a:pt x="96526" y="38607"/>
                </a:moveTo>
                <a:lnTo>
                  <a:pt x="73913" y="38607"/>
                </a:lnTo>
                <a:lnTo>
                  <a:pt x="99568" y="99822"/>
                </a:lnTo>
                <a:lnTo>
                  <a:pt x="122098" y="99822"/>
                </a:lnTo>
                <a:lnTo>
                  <a:pt x="96526" y="38607"/>
                </a:lnTo>
                <a:close/>
              </a:path>
              <a:path w="582295" h="161925">
                <a:moveTo>
                  <a:pt x="233299" y="154686"/>
                </a:moveTo>
                <a:lnTo>
                  <a:pt x="172211" y="154686"/>
                </a:lnTo>
                <a:lnTo>
                  <a:pt x="172211" y="158750"/>
                </a:lnTo>
                <a:lnTo>
                  <a:pt x="233299" y="158750"/>
                </a:lnTo>
                <a:lnTo>
                  <a:pt x="233299" y="154686"/>
                </a:lnTo>
                <a:close/>
              </a:path>
              <a:path w="582295" h="161925">
                <a:moveTo>
                  <a:pt x="293877" y="154686"/>
                </a:moveTo>
                <a:lnTo>
                  <a:pt x="241553" y="154686"/>
                </a:lnTo>
                <a:lnTo>
                  <a:pt x="241553" y="158750"/>
                </a:lnTo>
                <a:lnTo>
                  <a:pt x="293877" y="158750"/>
                </a:lnTo>
                <a:lnTo>
                  <a:pt x="293877" y="154686"/>
                </a:lnTo>
                <a:close/>
              </a:path>
              <a:path w="582295" h="161925">
                <a:moveTo>
                  <a:pt x="209803" y="64515"/>
                </a:moveTo>
                <a:lnTo>
                  <a:pt x="191388" y="64515"/>
                </a:lnTo>
                <a:lnTo>
                  <a:pt x="191271" y="140462"/>
                </a:lnTo>
                <a:lnTo>
                  <a:pt x="191007" y="143890"/>
                </a:lnTo>
                <a:lnTo>
                  <a:pt x="189992" y="146430"/>
                </a:lnTo>
                <a:lnTo>
                  <a:pt x="189102" y="148971"/>
                </a:lnTo>
                <a:lnTo>
                  <a:pt x="187451" y="151002"/>
                </a:lnTo>
                <a:lnTo>
                  <a:pt x="184911" y="152400"/>
                </a:lnTo>
                <a:lnTo>
                  <a:pt x="182499" y="153924"/>
                </a:lnTo>
                <a:lnTo>
                  <a:pt x="179831" y="154686"/>
                </a:lnTo>
                <a:lnTo>
                  <a:pt x="219455" y="154686"/>
                </a:lnTo>
                <a:lnTo>
                  <a:pt x="215773" y="153035"/>
                </a:lnTo>
                <a:lnTo>
                  <a:pt x="212877" y="149605"/>
                </a:lnTo>
                <a:lnTo>
                  <a:pt x="210947" y="147192"/>
                </a:lnTo>
                <a:lnTo>
                  <a:pt x="209876" y="141604"/>
                </a:lnTo>
                <a:lnTo>
                  <a:pt x="209803" y="64515"/>
                </a:lnTo>
                <a:close/>
              </a:path>
              <a:path w="582295" h="161925">
                <a:moveTo>
                  <a:pt x="275971" y="68325"/>
                </a:moveTo>
                <a:lnTo>
                  <a:pt x="251205" y="68325"/>
                </a:lnTo>
                <a:lnTo>
                  <a:pt x="252856" y="68834"/>
                </a:lnTo>
                <a:lnTo>
                  <a:pt x="254126" y="69850"/>
                </a:lnTo>
                <a:lnTo>
                  <a:pt x="257428" y="145287"/>
                </a:lnTo>
                <a:lnTo>
                  <a:pt x="256285" y="149098"/>
                </a:lnTo>
                <a:lnTo>
                  <a:pt x="255015" y="151002"/>
                </a:lnTo>
                <a:lnTo>
                  <a:pt x="253110" y="152273"/>
                </a:lnTo>
                <a:lnTo>
                  <a:pt x="250571" y="153924"/>
                </a:lnTo>
                <a:lnTo>
                  <a:pt x="246760" y="154686"/>
                </a:lnTo>
                <a:lnTo>
                  <a:pt x="289305" y="154686"/>
                </a:lnTo>
                <a:lnTo>
                  <a:pt x="285750" y="154050"/>
                </a:lnTo>
                <a:lnTo>
                  <a:pt x="283209" y="152653"/>
                </a:lnTo>
                <a:lnTo>
                  <a:pt x="280797" y="151384"/>
                </a:lnTo>
                <a:lnTo>
                  <a:pt x="279146" y="149605"/>
                </a:lnTo>
                <a:lnTo>
                  <a:pt x="278129" y="147700"/>
                </a:lnTo>
                <a:lnTo>
                  <a:pt x="276732" y="144779"/>
                </a:lnTo>
                <a:lnTo>
                  <a:pt x="275971" y="140462"/>
                </a:lnTo>
                <a:lnTo>
                  <a:pt x="275971" y="85851"/>
                </a:lnTo>
                <a:lnTo>
                  <a:pt x="279526" y="78866"/>
                </a:lnTo>
                <a:lnTo>
                  <a:pt x="281216" y="76453"/>
                </a:lnTo>
                <a:lnTo>
                  <a:pt x="275971" y="76453"/>
                </a:lnTo>
                <a:lnTo>
                  <a:pt x="275971" y="68325"/>
                </a:lnTo>
                <a:close/>
              </a:path>
              <a:path w="582295" h="161925">
                <a:moveTo>
                  <a:pt x="306450" y="53466"/>
                </a:moveTo>
                <a:lnTo>
                  <a:pt x="302386" y="53466"/>
                </a:lnTo>
                <a:lnTo>
                  <a:pt x="295669" y="54897"/>
                </a:lnTo>
                <a:lnTo>
                  <a:pt x="289036" y="59197"/>
                </a:lnTo>
                <a:lnTo>
                  <a:pt x="282473" y="66379"/>
                </a:lnTo>
                <a:lnTo>
                  <a:pt x="275971" y="76453"/>
                </a:lnTo>
                <a:lnTo>
                  <a:pt x="281216" y="76453"/>
                </a:lnTo>
                <a:lnTo>
                  <a:pt x="283082" y="73787"/>
                </a:lnTo>
                <a:lnTo>
                  <a:pt x="286384" y="70738"/>
                </a:lnTo>
                <a:lnTo>
                  <a:pt x="287908" y="69214"/>
                </a:lnTo>
                <a:lnTo>
                  <a:pt x="289432" y="68579"/>
                </a:lnTo>
                <a:lnTo>
                  <a:pt x="316483" y="68579"/>
                </a:lnTo>
                <a:lnTo>
                  <a:pt x="316483" y="62611"/>
                </a:lnTo>
                <a:lnTo>
                  <a:pt x="315213" y="59689"/>
                </a:lnTo>
                <a:lnTo>
                  <a:pt x="312547" y="57150"/>
                </a:lnTo>
                <a:lnTo>
                  <a:pt x="309879" y="54737"/>
                </a:lnTo>
                <a:lnTo>
                  <a:pt x="306450" y="53466"/>
                </a:lnTo>
                <a:close/>
              </a:path>
              <a:path w="582295" h="161925">
                <a:moveTo>
                  <a:pt x="316483" y="68579"/>
                </a:moveTo>
                <a:lnTo>
                  <a:pt x="292353" y="68579"/>
                </a:lnTo>
                <a:lnTo>
                  <a:pt x="294767" y="69850"/>
                </a:lnTo>
                <a:lnTo>
                  <a:pt x="301117" y="74929"/>
                </a:lnTo>
                <a:lnTo>
                  <a:pt x="304037" y="76200"/>
                </a:lnTo>
                <a:lnTo>
                  <a:pt x="309372" y="76200"/>
                </a:lnTo>
                <a:lnTo>
                  <a:pt x="311657" y="75184"/>
                </a:lnTo>
                <a:lnTo>
                  <a:pt x="313562" y="73151"/>
                </a:lnTo>
                <a:lnTo>
                  <a:pt x="315595" y="71247"/>
                </a:lnTo>
                <a:lnTo>
                  <a:pt x="316439" y="68834"/>
                </a:lnTo>
                <a:lnTo>
                  <a:pt x="316483" y="68579"/>
                </a:lnTo>
                <a:close/>
              </a:path>
              <a:path w="582295" h="161925">
                <a:moveTo>
                  <a:pt x="275971" y="53466"/>
                </a:moveTo>
                <a:lnTo>
                  <a:pt x="271272" y="53466"/>
                </a:lnTo>
                <a:lnTo>
                  <a:pt x="240410" y="65912"/>
                </a:lnTo>
                <a:lnTo>
                  <a:pt x="241553" y="69976"/>
                </a:lnTo>
                <a:lnTo>
                  <a:pt x="244475" y="68834"/>
                </a:lnTo>
                <a:lnTo>
                  <a:pt x="247014" y="68325"/>
                </a:lnTo>
                <a:lnTo>
                  <a:pt x="275971" y="68325"/>
                </a:lnTo>
                <a:lnTo>
                  <a:pt x="275971" y="53466"/>
                </a:lnTo>
                <a:close/>
              </a:path>
              <a:path w="582295" h="161925">
                <a:moveTo>
                  <a:pt x="236220" y="56514"/>
                </a:moveTo>
                <a:lnTo>
                  <a:pt x="171576" y="56514"/>
                </a:lnTo>
                <a:lnTo>
                  <a:pt x="171576" y="64515"/>
                </a:lnTo>
                <a:lnTo>
                  <a:pt x="236220" y="64515"/>
                </a:lnTo>
                <a:lnTo>
                  <a:pt x="236220" y="56514"/>
                </a:lnTo>
                <a:close/>
              </a:path>
              <a:path w="582295" h="161925">
                <a:moveTo>
                  <a:pt x="241934" y="253"/>
                </a:moveTo>
                <a:lnTo>
                  <a:pt x="225678" y="253"/>
                </a:lnTo>
                <a:lnTo>
                  <a:pt x="218058" y="2412"/>
                </a:lnTo>
                <a:lnTo>
                  <a:pt x="192627" y="35687"/>
                </a:lnTo>
                <a:lnTo>
                  <a:pt x="191388" y="56514"/>
                </a:lnTo>
                <a:lnTo>
                  <a:pt x="209803" y="56514"/>
                </a:lnTo>
                <a:lnTo>
                  <a:pt x="209901" y="38290"/>
                </a:lnTo>
                <a:lnTo>
                  <a:pt x="210200" y="29717"/>
                </a:lnTo>
                <a:lnTo>
                  <a:pt x="221869" y="8254"/>
                </a:lnTo>
                <a:lnTo>
                  <a:pt x="256290" y="8254"/>
                </a:lnTo>
                <a:lnTo>
                  <a:pt x="255650" y="7747"/>
                </a:lnTo>
                <a:lnTo>
                  <a:pt x="249047" y="2793"/>
                </a:lnTo>
                <a:lnTo>
                  <a:pt x="241934" y="253"/>
                </a:lnTo>
                <a:close/>
              </a:path>
              <a:path w="582295" h="161925">
                <a:moveTo>
                  <a:pt x="256290" y="8254"/>
                </a:moveTo>
                <a:lnTo>
                  <a:pt x="228092" y="8254"/>
                </a:lnTo>
                <a:lnTo>
                  <a:pt x="230631" y="8889"/>
                </a:lnTo>
                <a:lnTo>
                  <a:pt x="232918" y="10413"/>
                </a:lnTo>
                <a:lnTo>
                  <a:pt x="235203" y="11811"/>
                </a:lnTo>
                <a:lnTo>
                  <a:pt x="237744" y="14477"/>
                </a:lnTo>
                <a:lnTo>
                  <a:pt x="243331" y="22605"/>
                </a:lnTo>
                <a:lnTo>
                  <a:pt x="245618" y="25273"/>
                </a:lnTo>
                <a:lnTo>
                  <a:pt x="247523" y="26542"/>
                </a:lnTo>
                <a:lnTo>
                  <a:pt x="249427" y="27686"/>
                </a:lnTo>
                <a:lnTo>
                  <a:pt x="251205" y="28321"/>
                </a:lnTo>
                <a:lnTo>
                  <a:pt x="255143" y="28321"/>
                </a:lnTo>
                <a:lnTo>
                  <a:pt x="257301" y="27304"/>
                </a:lnTo>
                <a:lnTo>
                  <a:pt x="259326" y="25273"/>
                </a:lnTo>
                <a:lnTo>
                  <a:pt x="261111" y="23367"/>
                </a:lnTo>
                <a:lnTo>
                  <a:pt x="262127" y="21336"/>
                </a:lnTo>
                <a:lnTo>
                  <a:pt x="262127" y="14859"/>
                </a:lnTo>
                <a:lnTo>
                  <a:pt x="259969" y="11175"/>
                </a:lnTo>
                <a:lnTo>
                  <a:pt x="256290" y="8254"/>
                </a:lnTo>
                <a:close/>
              </a:path>
              <a:path w="582295" h="161925">
                <a:moveTo>
                  <a:pt x="351408" y="0"/>
                </a:moveTo>
                <a:lnTo>
                  <a:pt x="345058" y="0"/>
                </a:lnTo>
                <a:lnTo>
                  <a:pt x="342392" y="1015"/>
                </a:lnTo>
                <a:lnTo>
                  <a:pt x="340232" y="3301"/>
                </a:lnTo>
                <a:lnTo>
                  <a:pt x="338074" y="5461"/>
                </a:lnTo>
                <a:lnTo>
                  <a:pt x="336930" y="8127"/>
                </a:lnTo>
                <a:lnTo>
                  <a:pt x="336930" y="14350"/>
                </a:lnTo>
                <a:lnTo>
                  <a:pt x="338074" y="17017"/>
                </a:lnTo>
                <a:lnTo>
                  <a:pt x="340232" y="19303"/>
                </a:lnTo>
                <a:lnTo>
                  <a:pt x="342519" y="21462"/>
                </a:lnTo>
                <a:lnTo>
                  <a:pt x="345185" y="22605"/>
                </a:lnTo>
                <a:lnTo>
                  <a:pt x="351408" y="22605"/>
                </a:lnTo>
                <a:lnTo>
                  <a:pt x="354075" y="21462"/>
                </a:lnTo>
                <a:lnTo>
                  <a:pt x="358521" y="17017"/>
                </a:lnTo>
                <a:lnTo>
                  <a:pt x="359536" y="14350"/>
                </a:lnTo>
                <a:lnTo>
                  <a:pt x="359536" y="8127"/>
                </a:lnTo>
                <a:lnTo>
                  <a:pt x="358521" y="5461"/>
                </a:lnTo>
                <a:lnTo>
                  <a:pt x="356234" y="3301"/>
                </a:lnTo>
                <a:lnTo>
                  <a:pt x="354075" y="1015"/>
                </a:lnTo>
                <a:lnTo>
                  <a:pt x="351408" y="0"/>
                </a:lnTo>
                <a:close/>
              </a:path>
              <a:path w="582295" h="161925">
                <a:moveTo>
                  <a:pt x="373125" y="154686"/>
                </a:moveTo>
                <a:lnTo>
                  <a:pt x="323469" y="154686"/>
                </a:lnTo>
                <a:lnTo>
                  <a:pt x="323469" y="158750"/>
                </a:lnTo>
                <a:lnTo>
                  <a:pt x="373125" y="158750"/>
                </a:lnTo>
                <a:lnTo>
                  <a:pt x="373125" y="154686"/>
                </a:lnTo>
                <a:close/>
              </a:path>
              <a:path w="582295" h="161925">
                <a:moveTo>
                  <a:pt x="357504" y="68325"/>
                </a:moveTo>
                <a:lnTo>
                  <a:pt x="332994" y="68325"/>
                </a:lnTo>
                <a:lnTo>
                  <a:pt x="334518" y="68706"/>
                </a:lnTo>
                <a:lnTo>
                  <a:pt x="335533" y="69723"/>
                </a:lnTo>
                <a:lnTo>
                  <a:pt x="339089" y="85089"/>
                </a:lnTo>
                <a:lnTo>
                  <a:pt x="339089" y="141986"/>
                </a:lnTo>
                <a:lnTo>
                  <a:pt x="328422" y="154686"/>
                </a:lnTo>
                <a:lnTo>
                  <a:pt x="368300" y="154686"/>
                </a:lnTo>
                <a:lnTo>
                  <a:pt x="357504" y="141986"/>
                </a:lnTo>
                <a:lnTo>
                  <a:pt x="357504" y="68325"/>
                </a:lnTo>
                <a:close/>
              </a:path>
              <a:path w="582295" h="161925">
                <a:moveTo>
                  <a:pt x="357504" y="53466"/>
                </a:moveTo>
                <a:lnTo>
                  <a:pt x="352678" y="53466"/>
                </a:lnTo>
                <a:lnTo>
                  <a:pt x="321818" y="65912"/>
                </a:lnTo>
                <a:lnTo>
                  <a:pt x="323469" y="69976"/>
                </a:lnTo>
                <a:lnTo>
                  <a:pt x="326389" y="68834"/>
                </a:lnTo>
                <a:lnTo>
                  <a:pt x="328929" y="68325"/>
                </a:lnTo>
                <a:lnTo>
                  <a:pt x="357504" y="68325"/>
                </a:lnTo>
                <a:lnTo>
                  <a:pt x="357504" y="53466"/>
                </a:lnTo>
                <a:close/>
              </a:path>
              <a:path w="582295" h="161925">
                <a:moveTo>
                  <a:pt x="435736" y="53466"/>
                </a:moveTo>
                <a:lnTo>
                  <a:pt x="395059" y="76656"/>
                </a:lnTo>
                <a:lnTo>
                  <a:pt x="386969" y="107696"/>
                </a:lnTo>
                <a:lnTo>
                  <a:pt x="387778" y="119510"/>
                </a:lnTo>
                <a:lnTo>
                  <a:pt x="406683" y="153600"/>
                </a:lnTo>
                <a:lnTo>
                  <a:pt x="430275" y="161798"/>
                </a:lnTo>
                <a:lnTo>
                  <a:pt x="437443" y="161129"/>
                </a:lnTo>
                <a:lnTo>
                  <a:pt x="462802" y="144399"/>
                </a:lnTo>
                <a:lnTo>
                  <a:pt x="438276" y="144399"/>
                </a:lnTo>
                <a:lnTo>
                  <a:pt x="431039" y="143519"/>
                </a:lnTo>
                <a:lnTo>
                  <a:pt x="405572" y="106979"/>
                </a:lnTo>
                <a:lnTo>
                  <a:pt x="405002" y="98043"/>
                </a:lnTo>
                <a:lnTo>
                  <a:pt x="405574" y="89521"/>
                </a:lnTo>
                <a:lnTo>
                  <a:pt x="424687" y="60960"/>
                </a:lnTo>
                <a:lnTo>
                  <a:pt x="459748" y="60960"/>
                </a:lnTo>
                <a:lnTo>
                  <a:pt x="455310" y="57967"/>
                </a:lnTo>
                <a:lnTo>
                  <a:pt x="449452" y="55467"/>
                </a:lnTo>
                <a:lnTo>
                  <a:pt x="442928" y="53967"/>
                </a:lnTo>
                <a:lnTo>
                  <a:pt x="435736" y="53466"/>
                </a:lnTo>
                <a:close/>
              </a:path>
              <a:path w="582295" h="161925">
                <a:moveTo>
                  <a:pt x="469900" y="118237"/>
                </a:moveTo>
                <a:lnTo>
                  <a:pt x="466089" y="127253"/>
                </a:lnTo>
                <a:lnTo>
                  <a:pt x="462025" y="133476"/>
                </a:lnTo>
                <a:lnTo>
                  <a:pt x="457961" y="136905"/>
                </a:lnTo>
                <a:lnTo>
                  <a:pt x="452120" y="141986"/>
                </a:lnTo>
                <a:lnTo>
                  <a:pt x="445643" y="144399"/>
                </a:lnTo>
                <a:lnTo>
                  <a:pt x="462802" y="144399"/>
                </a:lnTo>
                <a:lnTo>
                  <a:pt x="467026" y="137731"/>
                </a:lnTo>
                <a:lnTo>
                  <a:pt x="470608" y="129393"/>
                </a:lnTo>
                <a:lnTo>
                  <a:pt x="473201" y="119887"/>
                </a:lnTo>
                <a:lnTo>
                  <a:pt x="469900" y="118237"/>
                </a:lnTo>
                <a:close/>
              </a:path>
              <a:path w="582295" h="161925">
                <a:moveTo>
                  <a:pt x="459748" y="60960"/>
                </a:moveTo>
                <a:lnTo>
                  <a:pt x="436625" y="60960"/>
                </a:lnTo>
                <a:lnTo>
                  <a:pt x="440308" y="62102"/>
                </a:lnTo>
                <a:lnTo>
                  <a:pt x="445515" y="66548"/>
                </a:lnTo>
                <a:lnTo>
                  <a:pt x="447039" y="69976"/>
                </a:lnTo>
                <a:lnTo>
                  <a:pt x="447801" y="78739"/>
                </a:lnTo>
                <a:lnTo>
                  <a:pt x="448690" y="81661"/>
                </a:lnTo>
                <a:lnTo>
                  <a:pt x="452120" y="86105"/>
                </a:lnTo>
                <a:lnTo>
                  <a:pt x="455422" y="87502"/>
                </a:lnTo>
                <a:lnTo>
                  <a:pt x="463169" y="87502"/>
                </a:lnTo>
                <a:lnTo>
                  <a:pt x="465708" y="86613"/>
                </a:lnTo>
                <a:lnTo>
                  <a:pt x="467486" y="84836"/>
                </a:lnTo>
                <a:lnTo>
                  <a:pt x="469392" y="83057"/>
                </a:lnTo>
                <a:lnTo>
                  <a:pt x="470280" y="80772"/>
                </a:lnTo>
                <a:lnTo>
                  <a:pt x="470280" y="72262"/>
                </a:lnTo>
                <a:lnTo>
                  <a:pt x="466978" y="66801"/>
                </a:lnTo>
                <a:lnTo>
                  <a:pt x="460501" y="61467"/>
                </a:lnTo>
                <a:lnTo>
                  <a:pt x="459748" y="60960"/>
                </a:lnTo>
                <a:close/>
              </a:path>
              <a:path w="582295" h="161925">
                <a:moveTo>
                  <a:pt x="557163" y="60198"/>
                </a:moveTo>
                <a:lnTo>
                  <a:pt x="533526" y="60198"/>
                </a:lnTo>
                <a:lnTo>
                  <a:pt x="538226" y="62102"/>
                </a:lnTo>
                <a:lnTo>
                  <a:pt x="541527" y="65912"/>
                </a:lnTo>
                <a:lnTo>
                  <a:pt x="544702" y="69723"/>
                </a:lnTo>
                <a:lnTo>
                  <a:pt x="546353" y="76707"/>
                </a:lnTo>
                <a:lnTo>
                  <a:pt x="546353" y="90931"/>
                </a:lnTo>
                <a:lnTo>
                  <a:pt x="534138" y="95579"/>
                </a:lnTo>
                <a:lnTo>
                  <a:pt x="523779" y="99822"/>
                </a:lnTo>
                <a:lnTo>
                  <a:pt x="492759" y="121538"/>
                </a:lnTo>
                <a:lnTo>
                  <a:pt x="490474" y="125222"/>
                </a:lnTo>
                <a:lnTo>
                  <a:pt x="489457" y="129539"/>
                </a:lnTo>
                <a:lnTo>
                  <a:pt x="489549" y="142621"/>
                </a:lnTo>
                <a:lnTo>
                  <a:pt x="491744" y="148716"/>
                </a:lnTo>
                <a:lnTo>
                  <a:pt x="500887" y="158368"/>
                </a:lnTo>
                <a:lnTo>
                  <a:pt x="506729" y="160781"/>
                </a:lnTo>
                <a:lnTo>
                  <a:pt x="518286" y="160781"/>
                </a:lnTo>
                <a:lnTo>
                  <a:pt x="522604" y="159892"/>
                </a:lnTo>
                <a:lnTo>
                  <a:pt x="529208" y="156717"/>
                </a:lnTo>
                <a:lnTo>
                  <a:pt x="535812" y="152146"/>
                </a:lnTo>
                <a:lnTo>
                  <a:pt x="541412" y="147827"/>
                </a:lnTo>
                <a:lnTo>
                  <a:pt x="519810" y="147827"/>
                </a:lnTo>
                <a:lnTo>
                  <a:pt x="516127" y="146050"/>
                </a:lnTo>
                <a:lnTo>
                  <a:pt x="512612" y="142239"/>
                </a:lnTo>
                <a:lnTo>
                  <a:pt x="509777" y="139064"/>
                </a:lnTo>
                <a:lnTo>
                  <a:pt x="508126" y="134619"/>
                </a:lnTo>
                <a:lnTo>
                  <a:pt x="508126" y="124967"/>
                </a:lnTo>
                <a:lnTo>
                  <a:pt x="546353" y="97789"/>
                </a:lnTo>
                <a:lnTo>
                  <a:pt x="564769" y="97789"/>
                </a:lnTo>
                <a:lnTo>
                  <a:pt x="564769" y="78612"/>
                </a:lnTo>
                <a:lnTo>
                  <a:pt x="564133" y="72009"/>
                </a:lnTo>
                <a:lnTo>
                  <a:pt x="562736" y="68834"/>
                </a:lnTo>
                <a:lnTo>
                  <a:pt x="560704" y="63880"/>
                </a:lnTo>
                <a:lnTo>
                  <a:pt x="557402" y="60325"/>
                </a:lnTo>
                <a:lnTo>
                  <a:pt x="557163" y="60198"/>
                </a:lnTo>
                <a:close/>
              </a:path>
              <a:path w="582295" h="161925">
                <a:moveTo>
                  <a:pt x="565946" y="144017"/>
                </a:moveTo>
                <a:lnTo>
                  <a:pt x="546353" y="144017"/>
                </a:lnTo>
                <a:lnTo>
                  <a:pt x="546353" y="150113"/>
                </a:lnTo>
                <a:lnTo>
                  <a:pt x="547497" y="154431"/>
                </a:lnTo>
                <a:lnTo>
                  <a:pt x="551814" y="159512"/>
                </a:lnTo>
                <a:lnTo>
                  <a:pt x="554735" y="160654"/>
                </a:lnTo>
                <a:lnTo>
                  <a:pt x="558419" y="160654"/>
                </a:lnTo>
                <a:lnTo>
                  <a:pt x="564185" y="159627"/>
                </a:lnTo>
                <a:lnTo>
                  <a:pt x="570071" y="156527"/>
                </a:lnTo>
                <a:lnTo>
                  <a:pt x="576099" y="151332"/>
                </a:lnTo>
                <a:lnTo>
                  <a:pt x="580036" y="146685"/>
                </a:lnTo>
                <a:lnTo>
                  <a:pt x="568959" y="146685"/>
                </a:lnTo>
                <a:lnTo>
                  <a:pt x="568071" y="146303"/>
                </a:lnTo>
                <a:lnTo>
                  <a:pt x="566293" y="144779"/>
                </a:lnTo>
                <a:lnTo>
                  <a:pt x="565946" y="144017"/>
                </a:lnTo>
                <a:close/>
              </a:path>
              <a:path w="582295" h="161925">
                <a:moveTo>
                  <a:pt x="564769" y="97789"/>
                </a:moveTo>
                <a:lnTo>
                  <a:pt x="546353" y="97789"/>
                </a:lnTo>
                <a:lnTo>
                  <a:pt x="546353" y="136778"/>
                </a:lnTo>
                <a:lnTo>
                  <a:pt x="537082" y="144144"/>
                </a:lnTo>
                <a:lnTo>
                  <a:pt x="529717" y="147827"/>
                </a:lnTo>
                <a:lnTo>
                  <a:pt x="541412" y="147827"/>
                </a:lnTo>
                <a:lnTo>
                  <a:pt x="546353" y="144017"/>
                </a:lnTo>
                <a:lnTo>
                  <a:pt x="565946" y="144017"/>
                </a:lnTo>
                <a:lnTo>
                  <a:pt x="565657" y="143382"/>
                </a:lnTo>
                <a:lnTo>
                  <a:pt x="564917" y="139064"/>
                </a:lnTo>
                <a:lnTo>
                  <a:pt x="564804" y="134619"/>
                </a:lnTo>
                <a:lnTo>
                  <a:pt x="564769" y="97789"/>
                </a:lnTo>
                <a:close/>
              </a:path>
              <a:path w="582295" h="161925">
                <a:moveTo>
                  <a:pt x="582295" y="137667"/>
                </a:moveTo>
                <a:lnTo>
                  <a:pt x="571246" y="146685"/>
                </a:lnTo>
                <a:lnTo>
                  <a:pt x="580036" y="146685"/>
                </a:lnTo>
                <a:lnTo>
                  <a:pt x="582187" y="144144"/>
                </a:lnTo>
                <a:lnTo>
                  <a:pt x="582295" y="137667"/>
                </a:lnTo>
                <a:close/>
              </a:path>
              <a:path w="582295" h="161925">
                <a:moveTo>
                  <a:pt x="539750" y="53466"/>
                </a:moveTo>
                <a:lnTo>
                  <a:pt x="530732" y="53466"/>
                </a:lnTo>
                <a:lnTo>
                  <a:pt x="522354" y="53967"/>
                </a:lnTo>
                <a:lnTo>
                  <a:pt x="493268" y="72771"/>
                </a:lnTo>
                <a:lnTo>
                  <a:pt x="493352" y="82676"/>
                </a:lnTo>
                <a:lnTo>
                  <a:pt x="494156" y="85089"/>
                </a:lnTo>
                <a:lnTo>
                  <a:pt x="496046" y="87122"/>
                </a:lnTo>
                <a:lnTo>
                  <a:pt x="497712" y="89026"/>
                </a:lnTo>
                <a:lnTo>
                  <a:pt x="499999" y="89915"/>
                </a:lnTo>
                <a:lnTo>
                  <a:pt x="505586" y="89915"/>
                </a:lnTo>
                <a:lnTo>
                  <a:pt x="507873" y="89026"/>
                </a:lnTo>
                <a:lnTo>
                  <a:pt x="509650" y="86994"/>
                </a:lnTo>
                <a:lnTo>
                  <a:pt x="511301" y="85343"/>
                </a:lnTo>
                <a:lnTo>
                  <a:pt x="512190" y="82676"/>
                </a:lnTo>
                <a:lnTo>
                  <a:pt x="512091" y="76707"/>
                </a:lnTo>
                <a:lnTo>
                  <a:pt x="511936" y="72771"/>
                </a:lnTo>
                <a:lnTo>
                  <a:pt x="511936" y="69468"/>
                </a:lnTo>
                <a:lnTo>
                  <a:pt x="513333" y="66548"/>
                </a:lnTo>
                <a:lnTo>
                  <a:pt x="516254" y="64007"/>
                </a:lnTo>
                <a:lnTo>
                  <a:pt x="518922" y="61467"/>
                </a:lnTo>
                <a:lnTo>
                  <a:pt x="522731" y="60198"/>
                </a:lnTo>
                <a:lnTo>
                  <a:pt x="557163" y="60198"/>
                </a:lnTo>
                <a:lnTo>
                  <a:pt x="547243" y="54990"/>
                </a:lnTo>
                <a:lnTo>
                  <a:pt x="539750" y="5346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833993" y="3162173"/>
            <a:ext cx="1153286" cy="208025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10060940" y="3162172"/>
            <a:ext cx="569595" cy="207645"/>
          </a:xfrm>
          <a:custGeom>
            <a:avLst/>
            <a:gdLst/>
            <a:ahLst/>
            <a:cxnLst/>
            <a:rect l="l" t="t" r="r" b="b"/>
            <a:pathLst>
              <a:path w="569595" h="207645">
                <a:moveTo>
                  <a:pt x="99949" y="129540"/>
                </a:moveTo>
                <a:lnTo>
                  <a:pt x="95758" y="129540"/>
                </a:lnTo>
                <a:lnTo>
                  <a:pt x="93853" y="132969"/>
                </a:lnTo>
                <a:lnTo>
                  <a:pt x="91567" y="135509"/>
                </a:lnTo>
                <a:lnTo>
                  <a:pt x="89027" y="137287"/>
                </a:lnTo>
                <a:lnTo>
                  <a:pt x="86360" y="139192"/>
                </a:lnTo>
                <a:lnTo>
                  <a:pt x="83439" y="140335"/>
                </a:lnTo>
                <a:lnTo>
                  <a:pt x="76962" y="141605"/>
                </a:lnTo>
                <a:lnTo>
                  <a:pt x="71374" y="141859"/>
                </a:lnTo>
                <a:lnTo>
                  <a:pt x="23749" y="141859"/>
                </a:lnTo>
                <a:lnTo>
                  <a:pt x="28549" y="137223"/>
                </a:lnTo>
                <a:lnTo>
                  <a:pt x="35979" y="129540"/>
                </a:lnTo>
                <a:lnTo>
                  <a:pt x="67144" y="95313"/>
                </a:lnTo>
                <a:lnTo>
                  <a:pt x="88900" y="59309"/>
                </a:lnTo>
                <a:lnTo>
                  <a:pt x="90678" y="51562"/>
                </a:lnTo>
                <a:lnTo>
                  <a:pt x="90678" y="43942"/>
                </a:lnTo>
                <a:lnTo>
                  <a:pt x="71780" y="10845"/>
                </a:lnTo>
                <a:lnTo>
                  <a:pt x="47625" y="4191"/>
                </a:lnTo>
                <a:lnTo>
                  <a:pt x="39306" y="4889"/>
                </a:lnTo>
                <a:lnTo>
                  <a:pt x="9347" y="28689"/>
                </a:lnTo>
                <a:lnTo>
                  <a:pt x="4318" y="46990"/>
                </a:lnTo>
                <a:lnTo>
                  <a:pt x="8509" y="46990"/>
                </a:lnTo>
                <a:lnTo>
                  <a:pt x="11303" y="38608"/>
                </a:lnTo>
                <a:lnTo>
                  <a:pt x="15748" y="32131"/>
                </a:lnTo>
                <a:lnTo>
                  <a:pt x="21590" y="27813"/>
                </a:lnTo>
                <a:lnTo>
                  <a:pt x="27559" y="23495"/>
                </a:lnTo>
                <a:lnTo>
                  <a:pt x="34163" y="21336"/>
                </a:lnTo>
                <a:lnTo>
                  <a:pt x="49784" y="21336"/>
                </a:lnTo>
                <a:lnTo>
                  <a:pt x="56896" y="24384"/>
                </a:lnTo>
                <a:lnTo>
                  <a:pt x="62738" y="30607"/>
                </a:lnTo>
                <a:lnTo>
                  <a:pt x="68580" y="36703"/>
                </a:lnTo>
                <a:lnTo>
                  <a:pt x="71628" y="44577"/>
                </a:lnTo>
                <a:lnTo>
                  <a:pt x="71628" y="54229"/>
                </a:lnTo>
                <a:lnTo>
                  <a:pt x="55499" y="95885"/>
                </a:lnTo>
                <a:lnTo>
                  <a:pt x="18249" y="137401"/>
                </a:lnTo>
                <a:lnTo>
                  <a:pt x="0" y="154559"/>
                </a:lnTo>
                <a:lnTo>
                  <a:pt x="0" y="158750"/>
                </a:lnTo>
                <a:lnTo>
                  <a:pt x="89281" y="158750"/>
                </a:lnTo>
                <a:lnTo>
                  <a:pt x="95440" y="141859"/>
                </a:lnTo>
                <a:lnTo>
                  <a:pt x="99949" y="129540"/>
                </a:lnTo>
                <a:close/>
              </a:path>
              <a:path w="569595" h="207645">
                <a:moveTo>
                  <a:pt x="215519" y="81534"/>
                </a:moveTo>
                <a:lnTo>
                  <a:pt x="205816" y="33921"/>
                </a:lnTo>
                <a:lnTo>
                  <a:pt x="193573" y="16929"/>
                </a:lnTo>
                <a:lnTo>
                  <a:pt x="193573" y="81534"/>
                </a:lnTo>
                <a:lnTo>
                  <a:pt x="193357" y="93167"/>
                </a:lnTo>
                <a:lnTo>
                  <a:pt x="186309" y="139319"/>
                </a:lnTo>
                <a:lnTo>
                  <a:pt x="170180" y="154305"/>
                </a:lnTo>
                <a:lnTo>
                  <a:pt x="157861" y="154305"/>
                </a:lnTo>
                <a:lnTo>
                  <a:pt x="141478" y="115112"/>
                </a:lnTo>
                <a:lnTo>
                  <a:pt x="139573" y="86741"/>
                </a:lnTo>
                <a:lnTo>
                  <a:pt x="139750" y="76708"/>
                </a:lnTo>
                <a:lnTo>
                  <a:pt x="144246" y="38265"/>
                </a:lnTo>
                <a:lnTo>
                  <a:pt x="161798" y="11557"/>
                </a:lnTo>
                <a:lnTo>
                  <a:pt x="171196" y="11557"/>
                </a:lnTo>
                <a:lnTo>
                  <a:pt x="192341" y="52933"/>
                </a:lnTo>
                <a:lnTo>
                  <a:pt x="193573" y="81534"/>
                </a:lnTo>
                <a:lnTo>
                  <a:pt x="193573" y="16929"/>
                </a:lnTo>
                <a:lnTo>
                  <a:pt x="167005" y="4191"/>
                </a:lnTo>
                <a:lnTo>
                  <a:pt x="159893" y="4191"/>
                </a:lnTo>
                <a:lnTo>
                  <a:pt x="129705" y="30619"/>
                </a:lnTo>
                <a:lnTo>
                  <a:pt x="118198" y="71450"/>
                </a:lnTo>
                <a:lnTo>
                  <a:pt x="117729" y="83947"/>
                </a:lnTo>
                <a:lnTo>
                  <a:pt x="118465" y="98552"/>
                </a:lnTo>
                <a:lnTo>
                  <a:pt x="129794" y="135763"/>
                </a:lnTo>
                <a:lnTo>
                  <a:pt x="165862" y="161417"/>
                </a:lnTo>
                <a:lnTo>
                  <a:pt x="173228" y="161417"/>
                </a:lnTo>
                <a:lnTo>
                  <a:pt x="180721" y="158623"/>
                </a:lnTo>
                <a:lnTo>
                  <a:pt x="186804" y="154305"/>
                </a:lnTo>
                <a:lnTo>
                  <a:pt x="188595" y="153035"/>
                </a:lnTo>
                <a:lnTo>
                  <a:pt x="211277" y="116649"/>
                </a:lnTo>
                <a:lnTo>
                  <a:pt x="215036" y="94259"/>
                </a:lnTo>
                <a:lnTo>
                  <a:pt x="215519" y="81534"/>
                </a:lnTo>
                <a:close/>
              </a:path>
              <a:path w="569595" h="207645">
                <a:moveTo>
                  <a:pt x="328549" y="129540"/>
                </a:moveTo>
                <a:lnTo>
                  <a:pt x="324358" y="129540"/>
                </a:lnTo>
                <a:lnTo>
                  <a:pt x="322453" y="132969"/>
                </a:lnTo>
                <a:lnTo>
                  <a:pt x="320167" y="135509"/>
                </a:lnTo>
                <a:lnTo>
                  <a:pt x="317627" y="137287"/>
                </a:lnTo>
                <a:lnTo>
                  <a:pt x="314960" y="139192"/>
                </a:lnTo>
                <a:lnTo>
                  <a:pt x="312039" y="140335"/>
                </a:lnTo>
                <a:lnTo>
                  <a:pt x="305562" y="141605"/>
                </a:lnTo>
                <a:lnTo>
                  <a:pt x="299974" y="141859"/>
                </a:lnTo>
                <a:lnTo>
                  <a:pt x="252349" y="141859"/>
                </a:lnTo>
                <a:lnTo>
                  <a:pt x="257149" y="137223"/>
                </a:lnTo>
                <a:lnTo>
                  <a:pt x="264579" y="129540"/>
                </a:lnTo>
                <a:lnTo>
                  <a:pt x="295744" y="95313"/>
                </a:lnTo>
                <a:lnTo>
                  <a:pt x="317500" y="59309"/>
                </a:lnTo>
                <a:lnTo>
                  <a:pt x="319278" y="51562"/>
                </a:lnTo>
                <a:lnTo>
                  <a:pt x="319278" y="43942"/>
                </a:lnTo>
                <a:lnTo>
                  <a:pt x="300380" y="10845"/>
                </a:lnTo>
                <a:lnTo>
                  <a:pt x="276225" y="4191"/>
                </a:lnTo>
                <a:lnTo>
                  <a:pt x="267906" y="4889"/>
                </a:lnTo>
                <a:lnTo>
                  <a:pt x="237947" y="28689"/>
                </a:lnTo>
                <a:lnTo>
                  <a:pt x="232918" y="46990"/>
                </a:lnTo>
                <a:lnTo>
                  <a:pt x="237109" y="46990"/>
                </a:lnTo>
                <a:lnTo>
                  <a:pt x="239903" y="38608"/>
                </a:lnTo>
                <a:lnTo>
                  <a:pt x="244348" y="32131"/>
                </a:lnTo>
                <a:lnTo>
                  <a:pt x="250190" y="27813"/>
                </a:lnTo>
                <a:lnTo>
                  <a:pt x="256159" y="23495"/>
                </a:lnTo>
                <a:lnTo>
                  <a:pt x="262763" y="21336"/>
                </a:lnTo>
                <a:lnTo>
                  <a:pt x="278384" y="21336"/>
                </a:lnTo>
                <a:lnTo>
                  <a:pt x="285496" y="24384"/>
                </a:lnTo>
                <a:lnTo>
                  <a:pt x="291338" y="30607"/>
                </a:lnTo>
                <a:lnTo>
                  <a:pt x="297180" y="36703"/>
                </a:lnTo>
                <a:lnTo>
                  <a:pt x="300228" y="44577"/>
                </a:lnTo>
                <a:lnTo>
                  <a:pt x="300228" y="54229"/>
                </a:lnTo>
                <a:lnTo>
                  <a:pt x="284099" y="95885"/>
                </a:lnTo>
                <a:lnTo>
                  <a:pt x="246849" y="137401"/>
                </a:lnTo>
                <a:lnTo>
                  <a:pt x="228600" y="154559"/>
                </a:lnTo>
                <a:lnTo>
                  <a:pt x="228600" y="158750"/>
                </a:lnTo>
                <a:lnTo>
                  <a:pt x="317881" y="158750"/>
                </a:lnTo>
                <a:lnTo>
                  <a:pt x="324040" y="141859"/>
                </a:lnTo>
                <a:lnTo>
                  <a:pt x="328549" y="129540"/>
                </a:lnTo>
                <a:close/>
              </a:path>
              <a:path w="569595" h="207645">
                <a:moveTo>
                  <a:pt x="444119" y="81534"/>
                </a:moveTo>
                <a:lnTo>
                  <a:pt x="434416" y="33921"/>
                </a:lnTo>
                <a:lnTo>
                  <a:pt x="422173" y="16929"/>
                </a:lnTo>
                <a:lnTo>
                  <a:pt x="422173" y="81534"/>
                </a:lnTo>
                <a:lnTo>
                  <a:pt x="421957" y="93167"/>
                </a:lnTo>
                <a:lnTo>
                  <a:pt x="414909" y="139319"/>
                </a:lnTo>
                <a:lnTo>
                  <a:pt x="398780" y="154305"/>
                </a:lnTo>
                <a:lnTo>
                  <a:pt x="386461" y="154305"/>
                </a:lnTo>
                <a:lnTo>
                  <a:pt x="370078" y="115112"/>
                </a:lnTo>
                <a:lnTo>
                  <a:pt x="368173" y="86741"/>
                </a:lnTo>
                <a:lnTo>
                  <a:pt x="368350" y="76708"/>
                </a:lnTo>
                <a:lnTo>
                  <a:pt x="372846" y="38265"/>
                </a:lnTo>
                <a:lnTo>
                  <a:pt x="390398" y="11557"/>
                </a:lnTo>
                <a:lnTo>
                  <a:pt x="399796" y="11557"/>
                </a:lnTo>
                <a:lnTo>
                  <a:pt x="420941" y="52933"/>
                </a:lnTo>
                <a:lnTo>
                  <a:pt x="422173" y="81534"/>
                </a:lnTo>
                <a:lnTo>
                  <a:pt x="422173" y="16929"/>
                </a:lnTo>
                <a:lnTo>
                  <a:pt x="395605" y="4191"/>
                </a:lnTo>
                <a:lnTo>
                  <a:pt x="388493" y="4191"/>
                </a:lnTo>
                <a:lnTo>
                  <a:pt x="358305" y="30619"/>
                </a:lnTo>
                <a:lnTo>
                  <a:pt x="346798" y="71450"/>
                </a:lnTo>
                <a:lnTo>
                  <a:pt x="346329" y="83947"/>
                </a:lnTo>
                <a:lnTo>
                  <a:pt x="347065" y="98552"/>
                </a:lnTo>
                <a:lnTo>
                  <a:pt x="358394" y="135763"/>
                </a:lnTo>
                <a:lnTo>
                  <a:pt x="394462" y="161417"/>
                </a:lnTo>
                <a:lnTo>
                  <a:pt x="401828" y="161417"/>
                </a:lnTo>
                <a:lnTo>
                  <a:pt x="409321" y="158623"/>
                </a:lnTo>
                <a:lnTo>
                  <a:pt x="415404" y="154305"/>
                </a:lnTo>
                <a:lnTo>
                  <a:pt x="417195" y="153035"/>
                </a:lnTo>
                <a:lnTo>
                  <a:pt x="439877" y="116649"/>
                </a:lnTo>
                <a:lnTo>
                  <a:pt x="443636" y="94259"/>
                </a:lnTo>
                <a:lnTo>
                  <a:pt x="444119" y="81534"/>
                </a:lnTo>
                <a:close/>
              </a:path>
              <a:path w="569595" h="207645">
                <a:moveTo>
                  <a:pt x="519049" y="103632"/>
                </a:moveTo>
                <a:lnTo>
                  <a:pt x="510413" y="57912"/>
                </a:lnTo>
                <a:lnTo>
                  <a:pt x="485648" y="19685"/>
                </a:lnTo>
                <a:lnTo>
                  <a:pt x="457454" y="0"/>
                </a:lnTo>
                <a:lnTo>
                  <a:pt x="457454" y="4699"/>
                </a:lnTo>
                <a:lnTo>
                  <a:pt x="465074" y="9906"/>
                </a:lnTo>
                <a:lnTo>
                  <a:pt x="471170" y="15367"/>
                </a:lnTo>
                <a:lnTo>
                  <a:pt x="490677" y="49745"/>
                </a:lnTo>
                <a:lnTo>
                  <a:pt x="497230" y="95427"/>
                </a:lnTo>
                <a:lnTo>
                  <a:pt x="497459" y="107061"/>
                </a:lnTo>
                <a:lnTo>
                  <a:pt x="497192" y="117919"/>
                </a:lnTo>
                <a:lnTo>
                  <a:pt x="490791" y="158953"/>
                </a:lnTo>
                <a:lnTo>
                  <a:pt x="469938" y="194424"/>
                </a:lnTo>
                <a:lnTo>
                  <a:pt x="457454" y="203454"/>
                </a:lnTo>
                <a:lnTo>
                  <a:pt x="457454" y="207645"/>
                </a:lnTo>
                <a:lnTo>
                  <a:pt x="492887" y="180022"/>
                </a:lnTo>
                <a:lnTo>
                  <a:pt x="514769" y="136766"/>
                </a:lnTo>
                <a:lnTo>
                  <a:pt x="517969" y="120586"/>
                </a:lnTo>
                <a:lnTo>
                  <a:pt x="519049" y="103632"/>
                </a:lnTo>
                <a:close/>
              </a:path>
              <a:path w="569595" h="207645">
                <a:moveTo>
                  <a:pt x="569468" y="146050"/>
                </a:moveTo>
                <a:lnTo>
                  <a:pt x="568325" y="143129"/>
                </a:lnTo>
                <a:lnTo>
                  <a:pt x="563499" y="138303"/>
                </a:lnTo>
                <a:lnTo>
                  <a:pt x="560578" y="137033"/>
                </a:lnTo>
                <a:lnTo>
                  <a:pt x="557022" y="137033"/>
                </a:lnTo>
                <a:lnTo>
                  <a:pt x="553720" y="137033"/>
                </a:lnTo>
                <a:lnTo>
                  <a:pt x="550799" y="138303"/>
                </a:lnTo>
                <a:lnTo>
                  <a:pt x="545846" y="143002"/>
                </a:lnTo>
                <a:lnTo>
                  <a:pt x="544703" y="145923"/>
                </a:lnTo>
                <a:lnTo>
                  <a:pt x="544703" y="152908"/>
                </a:lnTo>
                <a:lnTo>
                  <a:pt x="545846" y="155829"/>
                </a:lnTo>
                <a:lnTo>
                  <a:pt x="548386" y="158242"/>
                </a:lnTo>
                <a:lnTo>
                  <a:pt x="550799" y="160655"/>
                </a:lnTo>
                <a:lnTo>
                  <a:pt x="553720" y="161798"/>
                </a:lnTo>
                <a:lnTo>
                  <a:pt x="560451" y="161798"/>
                </a:lnTo>
                <a:lnTo>
                  <a:pt x="563372" y="160655"/>
                </a:lnTo>
                <a:lnTo>
                  <a:pt x="565785" y="158242"/>
                </a:lnTo>
                <a:lnTo>
                  <a:pt x="568325" y="155829"/>
                </a:lnTo>
                <a:lnTo>
                  <a:pt x="569468" y="152908"/>
                </a:lnTo>
                <a:lnTo>
                  <a:pt x="569468" y="14605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63029" y="385254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3"/>
                </a:lnTo>
                <a:lnTo>
                  <a:pt x="2768" y="13842"/>
                </a:lnTo>
                <a:lnTo>
                  <a:pt x="0" y="20446"/>
                </a:lnTo>
                <a:lnTo>
                  <a:pt x="0" y="28320"/>
                </a:lnTo>
                <a:lnTo>
                  <a:pt x="0" y="36067"/>
                </a:lnTo>
                <a:lnTo>
                  <a:pt x="2768" y="42798"/>
                </a:lnTo>
                <a:lnTo>
                  <a:pt x="13855" y="53847"/>
                </a:lnTo>
                <a:lnTo>
                  <a:pt x="20497" y="56641"/>
                </a:lnTo>
                <a:lnTo>
                  <a:pt x="36055" y="56641"/>
                </a:lnTo>
                <a:lnTo>
                  <a:pt x="42735" y="53847"/>
                </a:lnTo>
                <a:lnTo>
                  <a:pt x="53822" y="42798"/>
                </a:lnTo>
                <a:lnTo>
                  <a:pt x="56591" y="36067"/>
                </a:lnTo>
                <a:lnTo>
                  <a:pt x="56591" y="20446"/>
                </a:lnTo>
                <a:lnTo>
                  <a:pt x="53822" y="13842"/>
                </a:lnTo>
                <a:lnTo>
                  <a:pt x="42735" y="2793"/>
                </a:lnTo>
                <a:lnTo>
                  <a:pt x="3605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83145" y="3809619"/>
            <a:ext cx="534670" cy="154940"/>
          </a:xfrm>
          <a:custGeom>
            <a:avLst/>
            <a:gdLst/>
            <a:ahLst/>
            <a:cxnLst/>
            <a:rect l="l" t="t" r="r" b="b"/>
            <a:pathLst>
              <a:path w="534669" h="154939">
                <a:moveTo>
                  <a:pt x="64960" y="147192"/>
                </a:moveTo>
                <a:lnTo>
                  <a:pt x="0" y="147192"/>
                </a:lnTo>
                <a:lnTo>
                  <a:pt x="0" y="151383"/>
                </a:lnTo>
                <a:lnTo>
                  <a:pt x="64960" y="151383"/>
                </a:lnTo>
                <a:lnTo>
                  <a:pt x="64960" y="147192"/>
                </a:lnTo>
                <a:close/>
              </a:path>
              <a:path w="534669" h="154939">
                <a:moveTo>
                  <a:pt x="112623" y="0"/>
                </a:moveTo>
                <a:lnTo>
                  <a:pt x="0" y="0"/>
                </a:lnTo>
                <a:lnTo>
                  <a:pt x="0" y="4063"/>
                </a:lnTo>
                <a:lnTo>
                  <a:pt x="9004" y="4063"/>
                </a:lnTo>
                <a:lnTo>
                  <a:pt x="12433" y="4952"/>
                </a:lnTo>
                <a:lnTo>
                  <a:pt x="21653" y="19049"/>
                </a:lnTo>
                <a:lnTo>
                  <a:pt x="21653" y="133603"/>
                </a:lnTo>
                <a:lnTo>
                  <a:pt x="20764" y="139318"/>
                </a:lnTo>
                <a:lnTo>
                  <a:pt x="18973" y="141731"/>
                </a:lnTo>
                <a:lnTo>
                  <a:pt x="16154" y="145414"/>
                </a:lnTo>
                <a:lnTo>
                  <a:pt x="11607" y="147192"/>
                </a:lnTo>
                <a:lnTo>
                  <a:pt x="55918" y="147192"/>
                </a:lnTo>
                <a:lnTo>
                  <a:pt x="43091" y="132206"/>
                </a:lnTo>
                <a:lnTo>
                  <a:pt x="43091" y="76961"/>
                </a:lnTo>
                <a:lnTo>
                  <a:pt x="94538" y="76961"/>
                </a:lnTo>
                <a:lnTo>
                  <a:pt x="94538" y="67690"/>
                </a:lnTo>
                <a:lnTo>
                  <a:pt x="43091" y="67690"/>
                </a:lnTo>
                <a:lnTo>
                  <a:pt x="43091" y="8254"/>
                </a:lnTo>
                <a:lnTo>
                  <a:pt x="112982" y="8254"/>
                </a:lnTo>
                <a:lnTo>
                  <a:pt x="112623" y="0"/>
                </a:lnTo>
                <a:close/>
              </a:path>
              <a:path w="534669" h="154939">
                <a:moveTo>
                  <a:pt x="94538" y="76961"/>
                </a:moveTo>
                <a:lnTo>
                  <a:pt x="75717" y="76961"/>
                </a:lnTo>
                <a:lnTo>
                  <a:pt x="79527" y="77723"/>
                </a:lnTo>
                <a:lnTo>
                  <a:pt x="82092" y="79120"/>
                </a:lnTo>
                <a:lnTo>
                  <a:pt x="90411" y="98170"/>
                </a:lnTo>
                <a:lnTo>
                  <a:pt x="94538" y="98170"/>
                </a:lnTo>
                <a:lnTo>
                  <a:pt x="94538" y="76961"/>
                </a:lnTo>
                <a:close/>
              </a:path>
              <a:path w="534669" h="154939">
                <a:moveTo>
                  <a:pt x="94538" y="46989"/>
                </a:moveTo>
                <a:lnTo>
                  <a:pt x="90411" y="46989"/>
                </a:lnTo>
                <a:lnTo>
                  <a:pt x="89446" y="55244"/>
                </a:lnTo>
                <a:lnTo>
                  <a:pt x="87490" y="60705"/>
                </a:lnTo>
                <a:lnTo>
                  <a:pt x="81610" y="66293"/>
                </a:lnTo>
                <a:lnTo>
                  <a:pt x="76987" y="67690"/>
                </a:lnTo>
                <a:lnTo>
                  <a:pt x="94538" y="67690"/>
                </a:lnTo>
                <a:lnTo>
                  <a:pt x="94538" y="46989"/>
                </a:lnTo>
                <a:close/>
              </a:path>
              <a:path w="534669" h="154939">
                <a:moveTo>
                  <a:pt x="112982" y="8254"/>
                </a:moveTo>
                <a:lnTo>
                  <a:pt x="84353" y="8254"/>
                </a:lnTo>
                <a:lnTo>
                  <a:pt x="90170" y="9016"/>
                </a:lnTo>
                <a:lnTo>
                  <a:pt x="93929" y="10413"/>
                </a:lnTo>
                <a:lnTo>
                  <a:pt x="110172" y="33273"/>
                </a:lnTo>
                <a:lnTo>
                  <a:pt x="114071" y="33273"/>
                </a:lnTo>
                <a:lnTo>
                  <a:pt x="112982" y="8254"/>
                </a:lnTo>
                <a:close/>
              </a:path>
              <a:path w="534669" h="154939">
                <a:moveTo>
                  <a:pt x="179958" y="46100"/>
                </a:moveTo>
                <a:lnTo>
                  <a:pt x="171475" y="46100"/>
                </a:lnTo>
                <a:lnTo>
                  <a:pt x="163436" y="48259"/>
                </a:lnTo>
                <a:lnTo>
                  <a:pt x="134437" y="80234"/>
                </a:lnTo>
                <a:lnTo>
                  <a:pt x="130609" y="102584"/>
                </a:lnTo>
                <a:lnTo>
                  <a:pt x="131224" y="110620"/>
                </a:lnTo>
                <a:lnTo>
                  <a:pt x="157997" y="149844"/>
                </a:lnTo>
                <a:lnTo>
                  <a:pt x="178727" y="154431"/>
                </a:lnTo>
                <a:lnTo>
                  <a:pt x="185656" y="153999"/>
                </a:lnTo>
                <a:lnTo>
                  <a:pt x="192254" y="152685"/>
                </a:lnTo>
                <a:lnTo>
                  <a:pt x="198520" y="150467"/>
                </a:lnTo>
                <a:lnTo>
                  <a:pt x="204457" y="147319"/>
                </a:lnTo>
                <a:lnTo>
                  <a:pt x="205505" y="146557"/>
                </a:lnTo>
                <a:lnTo>
                  <a:pt x="183527" y="146557"/>
                </a:lnTo>
                <a:lnTo>
                  <a:pt x="176629" y="145536"/>
                </a:lnTo>
                <a:lnTo>
                  <a:pt x="153489" y="112585"/>
                </a:lnTo>
                <a:lnTo>
                  <a:pt x="151287" y="82565"/>
                </a:lnTo>
                <a:lnTo>
                  <a:pt x="152501" y="75056"/>
                </a:lnTo>
                <a:lnTo>
                  <a:pt x="154952" y="69214"/>
                </a:lnTo>
                <a:lnTo>
                  <a:pt x="157416" y="63245"/>
                </a:lnTo>
                <a:lnTo>
                  <a:pt x="160629" y="59181"/>
                </a:lnTo>
                <a:lnTo>
                  <a:pt x="164617" y="56895"/>
                </a:lnTo>
                <a:lnTo>
                  <a:pt x="168592" y="54482"/>
                </a:lnTo>
                <a:lnTo>
                  <a:pt x="172554" y="53339"/>
                </a:lnTo>
                <a:lnTo>
                  <a:pt x="205396" y="53339"/>
                </a:lnTo>
                <a:lnTo>
                  <a:pt x="200888" y="50498"/>
                </a:lnTo>
                <a:lnTo>
                  <a:pt x="190996" y="47198"/>
                </a:lnTo>
                <a:lnTo>
                  <a:pt x="179958" y="46100"/>
                </a:lnTo>
                <a:close/>
              </a:path>
              <a:path w="534669" h="154939">
                <a:moveTo>
                  <a:pt x="205396" y="53339"/>
                </a:moveTo>
                <a:lnTo>
                  <a:pt x="184683" y="53339"/>
                </a:lnTo>
                <a:lnTo>
                  <a:pt x="191414" y="56895"/>
                </a:lnTo>
                <a:lnTo>
                  <a:pt x="196697" y="64007"/>
                </a:lnTo>
                <a:lnTo>
                  <a:pt x="201829" y="72554"/>
                </a:lnTo>
                <a:lnTo>
                  <a:pt x="205492" y="82565"/>
                </a:lnTo>
                <a:lnTo>
                  <a:pt x="207688" y="94029"/>
                </a:lnTo>
                <a:lnTo>
                  <a:pt x="208419" y="106933"/>
                </a:lnTo>
                <a:lnTo>
                  <a:pt x="207981" y="117004"/>
                </a:lnTo>
                <a:lnTo>
                  <a:pt x="190754" y="146557"/>
                </a:lnTo>
                <a:lnTo>
                  <a:pt x="205505" y="146557"/>
                </a:lnTo>
                <a:lnTo>
                  <a:pt x="227536" y="112109"/>
                </a:lnTo>
                <a:lnTo>
                  <a:pt x="229184" y="98297"/>
                </a:lnTo>
                <a:lnTo>
                  <a:pt x="228438" y="88846"/>
                </a:lnTo>
                <a:lnTo>
                  <a:pt x="226201" y="79930"/>
                </a:lnTo>
                <a:lnTo>
                  <a:pt x="222470" y="71562"/>
                </a:lnTo>
                <a:lnTo>
                  <a:pt x="217246" y="63753"/>
                </a:lnTo>
                <a:lnTo>
                  <a:pt x="209637" y="56012"/>
                </a:lnTo>
                <a:lnTo>
                  <a:pt x="205396" y="53339"/>
                </a:lnTo>
                <a:close/>
              </a:path>
              <a:path w="534669" h="154939">
                <a:moveTo>
                  <a:pt x="293700" y="46100"/>
                </a:moveTo>
                <a:lnTo>
                  <a:pt x="252993" y="69290"/>
                </a:lnTo>
                <a:lnTo>
                  <a:pt x="244919" y="100329"/>
                </a:lnTo>
                <a:lnTo>
                  <a:pt x="245729" y="112144"/>
                </a:lnTo>
                <a:lnTo>
                  <a:pt x="264621" y="146234"/>
                </a:lnTo>
                <a:lnTo>
                  <a:pt x="288226" y="154431"/>
                </a:lnTo>
                <a:lnTo>
                  <a:pt x="295379" y="153763"/>
                </a:lnTo>
                <a:lnTo>
                  <a:pt x="320776" y="137032"/>
                </a:lnTo>
                <a:lnTo>
                  <a:pt x="296265" y="137032"/>
                </a:lnTo>
                <a:lnTo>
                  <a:pt x="289017" y="136153"/>
                </a:lnTo>
                <a:lnTo>
                  <a:pt x="263566" y="99613"/>
                </a:lnTo>
                <a:lnTo>
                  <a:pt x="263004" y="90677"/>
                </a:lnTo>
                <a:lnTo>
                  <a:pt x="263568" y="82155"/>
                </a:lnTo>
                <a:lnTo>
                  <a:pt x="282575" y="53593"/>
                </a:lnTo>
                <a:lnTo>
                  <a:pt x="317725" y="53593"/>
                </a:lnTo>
                <a:lnTo>
                  <a:pt x="313291" y="50601"/>
                </a:lnTo>
                <a:lnTo>
                  <a:pt x="307432" y="48101"/>
                </a:lnTo>
                <a:lnTo>
                  <a:pt x="300900" y="46601"/>
                </a:lnTo>
                <a:lnTo>
                  <a:pt x="293700" y="46100"/>
                </a:lnTo>
                <a:close/>
              </a:path>
              <a:path w="534669" h="154939">
                <a:moveTo>
                  <a:pt x="327863" y="110870"/>
                </a:moveTo>
                <a:lnTo>
                  <a:pt x="323989" y="119887"/>
                </a:lnTo>
                <a:lnTo>
                  <a:pt x="320001" y="126110"/>
                </a:lnTo>
                <a:lnTo>
                  <a:pt x="315912" y="129539"/>
                </a:lnTo>
                <a:lnTo>
                  <a:pt x="310108" y="134619"/>
                </a:lnTo>
                <a:lnTo>
                  <a:pt x="303555" y="137032"/>
                </a:lnTo>
                <a:lnTo>
                  <a:pt x="320776" y="137032"/>
                </a:lnTo>
                <a:lnTo>
                  <a:pt x="324985" y="130365"/>
                </a:lnTo>
                <a:lnTo>
                  <a:pt x="328534" y="122027"/>
                </a:lnTo>
                <a:lnTo>
                  <a:pt x="331089" y="112521"/>
                </a:lnTo>
                <a:lnTo>
                  <a:pt x="327863" y="110870"/>
                </a:lnTo>
                <a:close/>
              </a:path>
              <a:path w="534669" h="154939">
                <a:moveTo>
                  <a:pt x="317725" y="53593"/>
                </a:moveTo>
                <a:lnTo>
                  <a:pt x="294627" y="53593"/>
                </a:lnTo>
                <a:lnTo>
                  <a:pt x="298246" y="54736"/>
                </a:lnTo>
                <a:lnTo>
                  <a:pt x="300850" y="56895"/>
                </a:lnTo>
                <a:lnTo>
                  <a:pt x="303453" y="59181"/>
                </a:lnTo>
                <a:lnTo>
                  <a:pt x="304952" y="62610"/>
                </a:lnTo>
                <a:lnTo>
                  <a:pt x="305777" y="71373"/>
                </a:lnTo>
                <a:lnTo>
                  <a:pt x="306616" y="74294"/>
                </a:lnTo>
                <a:lnTo>
                  <a:pt x="307873" y="75945"/>
                </a:lnTo>
                <a:lnTo>
                  <a:pt x="310108" y="78739"/>
                </a:lnTo>
                <a:lnTo>
                  <a:pt x="313423" y="80136"/>
                </a:lnTo>
                <a:lnTo>
                  <a:pt x="321081" y="80136"/>
                </a:lnTo>
                <a:lnTo>
                  <a:pt x="323634" y="79247"/>
                </a:lnTo>
                <a:lnTo>
                  <a:pt x="327279" y="75691"/>
                </a:lnTo>
                <a:lnTo>
                  <a:pt x="328193" y="73405"/>
                </a:lnTo>
                <a:lnTo>
                  <a:pt x="328193" y="64896"/>
                </a:lnTo>
                <a:lnTo>
                  <a:pt x="324954" y="59435"/>
                </a:lnTo>
                <a:lnTo>
                  <a:pt x="318477" y="54101"/>
                </a:lnTo>
                <a:lnTo>
                  <a:pt x="317725" y="53593"/>
                </a:lnTo>
                <a:close/>
              </a:path>
              <a:path w="534669" h="154939">
                <a:moveTo>
                  <a:pt x="375272" y="49148"/>
                </a:moveTo>
                <a:lnTo>
                  <a:pt x="339445" y="49148"/>
                </a:lnTo>
                <a:lnTo>
                  <a:pt x="339445" y="53212"/>
                </a:lnTo>
                <a:lnTo>
                  <a:pt x="344792" y="53212"/>
                </a:lnTo>
                <a:lnTo>
                  <a:pt x="348500" y="53593"/>
                </a:lnTo>
                <a:lnTo>
                  <a:pt x="352590" y="55625"/>
                </a:lnTo>
                <a:lnTo>
                  <a:pt x="354139" y="57022"/>
                </a:lnTo>
                <a:lnTo>
                  <a:pt x="356222" y="60832"/>
                </a:lnTo>
                <a:lnTo>
                  <a:pt x="356742" y="64134"/>
                </a:lnTo>
                <a:lnTo>
                  <a:pt x="356742" y="124078"/>
                </a:lnTo>
                <a:lnTo>
                  <a:pt x="357555" y="131571"/>
                </a:lnTo>
                <a:lnTo>
                  <a:pt x="360832" y="141985"/>
                </a:lnTo>
                <a:lnTo>
                  <a:pt x="363753" y="146176"/>
                </a:lnTo>
                <a:lnTo>
                  <a:pt x="372160" y="152780"/>
                </a:lnTo>
                <a:lnTo>
                  <a:pt x="377126" y="154431"/>
                </a:lnTo>
                <a:lnTo>
                  <a:pt x="387997" y="154431"/>
                </a:lnTo>
                <a:lnTo>
                  <a:pt x="409912" y="140715"/>
                </a:lnTo>
                <a:lnTo>
                  <a:pt x="387553" y="140715"/>
                </a:lnTo>
                <a:lnTo>
                  <a:pt x="383552" y="139191"/>
                </a:lnTo>
                <a:lnTo>
                  <a:pt x="376923" y="133349"/>
                </a:lnTo>
                <a:lnTo>
                  <a:pt x="375272" y="126999"/>
                </a:lnTo>
                <a:lnTo>
                  <a:pt x="375272" y="49148"/>
                </a:lnTo>
                <a:close/>
              </a:path>
              <a:path w="534669" h="154939">
                <a:moveTo>
                  <a:pt x="436855" y="132841"/>
                </a:moveTo>
                <a:lnTo>
                  <a:pt x="417576" y="132841"/>
                </a:lnTo>
                <a:lnTo>
                  <a:pt x="417576" y="154431"/>
                </a:lnTo>
                <a:lnTo>
                  <a:pt x="422592" y="154431"/>
                </a:lnTo>
                <a:lnTo>
                  <a:pt x="453186" y="141858"/>
                </a:lnTo>
                <a:lnTo>
                  <a:pt x="452380" y="139826"/>
                </a:lnTo>
                <a:lnTo>
                  <a:pt x="442163" y="139826"/>
                </a:lnTo>
                <a:lnTo>
                  <a:pt x="440740" y="139318"/>
                </a:lnTo>
                <a:lnTo>
                  <a:pt x="438277" y="137286"/>
                </a:lnTo>
                <a:lnTo>
                  <a:pt x="437388" y="135381"/>
                </a:lnTo>
                <a:lnTo>
                  <a:pt x="436855" y="132841"/>
                </a:lnTo>
                <a:close/>
              </a:path>
              <a:path w="534669" h="154939">
                <a:moveTo>
                  <a:pt x="435991" y="49148"/>
                </a:moveTo>
                <a:lnTo>
                  <a:pt x="401167" y="49148"/>
                </a:lnTo>
                <a:lnTo>
                  <a:pt x="401167" y="53212"/>
                </a:lnTo>
                <a:lnTo>
                  <a:pt x="407860" y="53339"/>
                </a:lnTo>
                <a:lnTo>
                  <a:pt x="412267" y="54482"/>
                </a:lnTo>
                <a:lnTo>
                  <a:pt x="416509" y="58546"/>
                </a:lnTo>
                <a:lnTo>
                  <a:pt x="417576" y="62483"/>
                </a:lnTo>
                <a:lnTo>
                  <a:pt x="417576" y="126237"/>
                </a:lnTo>
                <a:lnTo>
                  <a:pt x="412000" y="131825"/>
                </a:lnTo>
                <a:lnTo>
                  <a:pt x="407174" y="135762"/>
                </a:lnTo>
                <a:lnTo>
                  <a:pt x="403123" y="137667"/>
                </a:lnTo>
                <a:lnTo>
                  <a:pt x="399059" y="139699"/>
                </a:lnTo>
                <a:lnTo>
                  <a:pt x="395439" y="140715"/>
                </a:lnTo>
                <a:lnTo>
                  <a:pt x="409912" y="140715"/>
                </a:lnTo>
                <a:lnTo>
                  <a:pt x="411504" y="139191"/>
                </a:lnTo>
                <a:lnTo>
                  <a:pt x="417576" y="132841"/>
                </a:lnTo>
                <a:lnTo>
                  <a:pt x="436855" y="132841"/>
                </a:lnTo>
                <a:lnTo>
                  <a:pt x="436270" y="130174"/>
                </a:lnTo>
                <a:lnTo>
                  <a:pt x="436035" y="124078"/>
                </a:lnTo>
                <a:lnTo>
                  <a:pt x="435991" y="49148"/>
                </a:lnTo>
                <a:close/>
              </a:path>
              <a:path w="534669" h="154939">
                <a:moveTo>
                  <a:pt x="451624" y="137921"/>
                </a:moveTo>
                <a:lnTo>
                  <a:pt x="448716" y="139191"/>
                </a:lnTo>
                <a:lnTo>
                  <a:pt x="446112" y="139826"/>
                </a:lnTo>
                <a:lnTo>
                  <a:pt x="452380" y="139826"/>
                </a:lnTo>
                <a:lnTo>
                  <a:pt x="451624" y="137921"/>
                </a:lnTo>
                <a:close/>
              </a:path>
              <a:path w="534669" h="154939">
                <a:moveTo>
                  <a:pt x="518881" y="149986"/>
                </a:moveTo>
                <a:lnTo>
                  <a:pt x="474395" y="149986"/>
                </a:lnTo>
                <a:lnTo>
                  <a:pt x="476402" y="150367"/>
                </a:lnTo>
                <a:lnTo>
                  <a:pt x="478853" y="151129"/>
                </a:lnTo>
                <a:lnTo>
                  <a:pt x="486854" y="153288"/>
                </a:lnTo>
                <a:lnTo>
                  <a:pt x="494093" y="154431"/>
                </a:lnTo>
                <a:lnTo>
                  <a:pt x="508952" y="154431"/>
                </a:lnTo>
                <a:lnTo>
                  <a:pt x="516826" y="151637"/>
                </a:lnTo>
                <a:lnTo>
                  <a:pt x="518881" y="149986"/>
                </a:lnTo>
                <a:close/>
              </a:path>
              <a:path w="534669" h="154939">
                <a:moveTo>
                  <a:pt x="468807" y="116458"/>
                </a:moveTo>
                <a:lnTo>
                  <a:pt x="465124" y="116458"/>
                </a:lnTo>
                <a:lnTo>
                  <a:pt x="465124" y="152907"/>
                </a:lnTo>
                <a:lnTo>
                  <a:pt x="468807" y="152907"/>
                </a:lnTo>
                <a:lnTo>
                  <a:pt x="469773" y="151002"/>
                </a:lnTo>
                <a:lnTo>
                  <a:pt x="471119" y="149986"/>
                </a:lnTo>
                <a:lnTo>
                  <a:pt x="518881" y="149986"/>
                </a:lnTo>
                <a:lnTo>
                  <a:pt x="521567" y="147827"/>
                </a:lnTo>
                <a:lnTo>
                  <a:pt x="493204" y="147827"/>
                </a:lnTo>
                <a:lnTo>
                  <a:pt x="486625" y="145287"/>
                </a:lnTo>
                <a:lnTo>
                  <a:pt x="480758" y="139953"/>
                </a:lnTo>
                <a:lnTo>
                  <a:pt x="476703" y="135497"/>
                </a:lnTo>
                <a:lnTo>
                  <a:pt x="473359" y="130111"/>
                </a:lnTo>
                <a:lnTo>
                  <a:pt x="470726" y="123773"/>
                </a:lnTo>
                <a:lnTo>
                  <a:pt x="468807" y="116458"/>
                </a:lnTo>
                <a:close/>
              </a:path>
              <a:path w="534669" h="154939">
                <a:moveTo>
                  <a:pt x="499681" y="46100"/>
                </a:moveTo>
                <a:lnTo>
                  <a:pt x="486562" y="46100"/>
                </a:lnTo>
                <a:lnTo>
                  <a:pt x="479094" y="48894"/>
                </a:lnTo>
                <a:lnTo>
                  <a:pt x="473329" y="54609"/>
                </a:lnTo>
                <a:lnTo>
                  <a:pt x="467563" y="60197"/>
                </a:lnTo>
                <a:lnTo>
                  <a:pt x="464680" y="67309"/>
                </a:lnTo>
                <a:lnTo>
                  <a:pt x="464680" y="82168"/>
                </a:lnTo>
                <a:lnTo>
                  <a:pt x="501713" y="111632"/>
                </a:lnTo>
                <a:lnTo>
                  <a:pt x="508952" y="116077"/>
                </a:lnTo>
                <a:lnTo>
                  <a:pt x="512508" y="119506"/>
                </a:lnTo>
                <a:lnTo>
                  <a:pt x="516064" y="123062"/>
                </a:lnTo>
                <a:lnTo>
                  <a:pt x="517969" y="127380"/>
                </a:lnTo>
                <a:lnTo>
                  <a:pt x="517969" y="136778"/>
                </a:lnTo>
                <a:lnTo>
                  <a:pt x="516318" y="140334"/>
                </a:lnTo>
                <a:lnTo>
                  <a:pt x="513016" y="143382"/>
                </a:lnTo>
                <a:lnTo>
                  <a:pt x="509841" y="146430"/>
                </a:lnTo>
                <a:lnTo>
                  <a:pt x="505650" y="147827"/>
                </a:lnTo>
                <a:lnTo>
                  <a:pt x="521567" y="147827"/>
                </a:lnTo>
                <a:lnTo>
                  <a:pt x="523938" y="145922"/>
                </a:lnTo>
                <a:lnTo>
                  <a:pt x="530923" y="140207"/>
                </a:lnTo>
                <a:lnTo>
                  <a:pt x="534479" y="132714"/>
                </a:lnTo>
                <a:lnTo>
                  <a:pt x="534416" y="123062"/>
                </a:lnTo>
                <a:lnTo>
                  <a:pt x="495490" y="86359"/>
                </a:lnTo>
                <a:lnTo>
                  <a:pt x="488378" y="82930"/>
                </a:lnTo>
                <a:lnTo>
                  <a:pt x="483730" y="79755"/>
                </a:lnTo>
                <a:lnTo>
                  <a:pt x="481418" y="76707"/>
                </a:lnTo>
                <a:lnTo>
                  <a:pt x="479044" y="73659"/>
                </a:lnTo>
                <a:lnTo>
                  <a:pt x="477850" y="70103"/>
                </a:lnTo>
                <a:lnTo>
                  <a:pt x="490029" y="52704"/>
                </a:lnTo>
                <a:lnTo>
                  <a:pt x="526732" y="52704"/>
                </a:lnTo>
                <a:lnTo>
                  <a:pt x="526732" y="50291"/>
                </a:lnTo>
                <a:lnTo>
                  <a:pt x="516699" y="50291"/>
                </a:lnTo>
                <a:lnTo>
                  <a:pt x="514159" y="49783"/>
                </a:lnTo>
                <a:lnTo>
                  <a:pt x="510349" y="48640"/>
                </a:lnTo>
                <a:lnTo>
                  <a:pt x="504634" y="46989"/>
                </a:lnTo>
                <a:lnTo>
                  <a:pt x="499681" y="46100"/>
                </a:lnTo>
                <a:close/>
              </a:path>
              <a:path w="534669" h="154939">
                <a:moveTo>
                  <a:pt x="526732" y="52704"/>
                </a:moveTo>
                <a:lnTo>
                  <a:pt x="502094" y="52704"/>
                </a:lnTo>
                <a:lnTo>
                  <a:pt x="507809" y="54609"/>
                </a:lnTo>
                <a:lnTo>
                  <a:pt x="512127" y="58546"/>
                </a:lnTo>
                <a:lnTo>
                  <a:pt x="516572" y="62483"/>
                </a:lnTo>
                <a:lnTo>
                  <a:pt x="520255" y="69976"/>
                </a:lnTo>
                <a:lnTo>
                  <a:pt x="523049" y="80898"/>
                </a:lnTo>
                <a:lnTo>
                  <a:pt x="526732" y="80898"/>
                </a:lnTo>
                <a:lnTo>
                  <a:pt x="526732" y="52704"/>
                </a:lnTo>
                <a:close/>
              </a:path>
              <a:path w="534669" h="154939">
                <a:moveTo>
                  <a:pt x="526732" y="46100"/>
                </a:moveTo>
                <a:lnTo>
                  <a:pt x="523049" y="46100"/>
                </a:lnTo>
                <a:lnTo>
                  <a:pt x="522160" y="47878"/>
                </a:lnTo>
                <a:lnTo>
                  <a:pt x="521398" y="49021"/>
                </a:lnTo>
                <a:lnTo>
                  <a:pt x="520763" y="49529"/>
                </a:lnTo>
                <a:lnTo>
                  <a:pt x="520001" y="50037"/>
                </a:lnTo>
                <a:lnTo>
                  <a:pt x="519112" y="50291"/>
                </a:lnTo>
                <a:lnTo>
                  <a:pt x="526732" y="50291"/>
                </a:lnTo>
                <a:lnTo>
                  <a:pt x="526732" y="461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95094" y="3802253"/>
            <a:ext cx="295910" cy="161925"/>
          </a:xfrm>
          <a:custGeom>
            <a:avLst/>
            <a:gdLst/>
            <a:ahLst/>
            <a:cxnLst/>
            <a:rect l="l" t="t" r="r" b="b"/>
            <a:pathLst>
              <a:path w="295910" h="161925">
                <a:moveTo>
                  <a:pt x="52196" y="154686"/>
                </a:moveTo>
                <a:lnTo>
                  <a:pt x="1524" y="154686"/>
                </a:lnTo>
                <a:lnTo>
                  <a:pt x="1524" y="158750"/>
                </a:lnTo>
                <a:lnTo>
                  <a:pt x="52196" y="158750"/>
                </a:lnTo>
                <a:lnTo>
                  <a:pt x="52196" y="154686"/>
                </a:lnTo>
                <a:close/>
              </a:path>
              <a:path w="295910" h="161925">
                <a:moveTo>
                  <a:pt x="111379" y="154686"/>
                </a:moveTo>
                <a:lnTo>
                  <a:pt x="61214" y="154686"/>
                </a:lnTo>
                <a:lnTo>
                  <a:pt x="61214" y="158750"/>
                </a:lnTo>
                <a:lnTo>
                  <a:pt x="111379" y="158750"/>
                </a:lnTo>
                <a:lnTo>
                  <a:pt x="111379" y="154686"/>
                </a:lnTo>
                <a:close/>
              </a:path>
              <a:path w="295910" h="161925">
                <a:moveTo>
                  <a:pt x="35687" y="14605"/>
                </a:moveTo>
                <a:lnTo>
                  <a:pt x="11049" y="14605"/>
                </a:lnTo>
                <a:lnTo>
                  <a:pt x="12573" y="15113"/>
                </a:lnTo>
                <a:lnTo>
                  <a:pt x="14986" y="17018"/>
                </a:lnTo>
                <a:lnTo>
                  <a:pt x="15748" y="18796"/>
                </a:lnTo>
                <a:lnTo>
                  <a:pt x="16383" y="21463"/>
                </a:lnTo>
                <a:lnTo>
                  <a:pt x="16891" y="24257"/>
                </a:lnTo>
                <a:lnTo>
                  <a:pt x="17145" y="31369"/>
                </a:lnTo>
                <a:lnTo>
                  <a:pt x="17088" y="142621"/>
                </a:lnTo>
                <a:lnTo>
                  <a:pt x="6096" y="154686"/>
                </a:lnTo>
                <a:lnTo>
                  <a:pt x="46990" y="154686"/>
                </a:lnTo>
                <a:lnTo>
                  <a:pt x="43307" y="154051"/>
                </a:lnTo>
                <a:lnTo>
                  <a:pt x="41275" y="152908"/>
                </a:lnTo>
                <a:lnTo>
                  <a:pt x="39116" y="151765"/>
                </a:lnTo>
                <a:lnTo>
                  <a:pt x="37718" y="150368"/>
                </a:lnTo>
                <a:lnTo>
                  <a:pt x="36830" y="148717"/>
                </a:lnTo>
                <a:lnTo>
                  <a:pt x="36068" y="146939"/>
                </a:lnTo>
                <a:lnTo>
                  <a:pt x="35687" y="142621"/>
                </a:lnTo>
                <a:lnTo>
                  <a:pt x="35687" y="81534"/>
                </a:lnTo>
                <a:lnTo>
                  <a:pt x="41275" y="75692"/>
                </a:lnTo>
                <a:lnTo>
                  <a:pt x="42336" y="74803"/>
                </a:lnTo>
                <a:lnTo>
                  <a:pt x="35687" y="74803"/>
                </a:lnTo>
                <a:lnTo>
                  <a:pt x="35687" y="14605"/>
                </a:lnTo>
                <a:close/>
              </a:path>
              <a:path w="295910" h="161925">
                <a:moveTo>
                  <a:pt x="92225" y="66929"/>
                </a:moveTo>
                <a:lnTo>
                  <a:pt x="64896" y="66929"/>
                </a:lnTo>
                <a:lnTo>
                  <a:pt x="67945" y="67818"/>
                </a:lnTo>
                <a:lnTo>
                  <a:pt x="70485" y="69596"/>
                </a:lnTo>
                <a:lnTo>
                  <a:pt x="72898" y="71374"/>
                </a:lnTo>
                <a:lnTo>
                  <a:pt x="74803" y="73914"/>
                </a:lnTo>
                <a:lnTo>
                  <a:pt x="75994" y="77616"/>
                </a:lnTo>
                <a:lnTo>
                  <a:pt x="77089" y="80899"/>
                </a:lnTo>
                <a:lnTo>
                  <a:pt x="77724" y="88265"/>
                </a:lnTo>
                <a:lnTo>
                  <a:pt x="77701" y="141986"/>
                </a:lnTo>
                <a:lnTo>
                  <a:pt x="77597" y="144907"/>
                </a:lnTo>
                <a:lnTo>
                  <a:pt x="68326" y="154686"/>
                </a:lnTo>
                <a:lnTo>
                  <a:pt x="106680" y="154686"/>
                </a:lnTo>
                <a:lnTo>
                  <a:pt x="103378" y="154178"/>
                </a:lnTo>
                <a:lnTo>
                  <a:pt x="99822" y="152146"/>
                </a:lnTo>
                <a:lnTo>
                  <a:pt x="98552" y="150622"/>
                </a:lnTo>
                <a:lnTo>
                  <a:pt x="97733" y="148717"/>
                </a:lnTo>
                <a:lnTo>
                  <a:pt x="96774" y="146558"/>
                </a:lnTo>
                <a:lnTo>
                  <a:pt x="96324" y="142621"/>
                </a:lnTo>
                <a:lnTo>
                  <a:pt x="96266" y="99441"/>
                </a:lnTo>
                <a:lnTo>
                  <a:pt x="96125" y="90674"/>
                </a:lnTo>
                <a:lnTo>
                  <a:pt x="95710" y="83407"/>
                </a:lnTo>
                <a:lnTo>
                  <a:pt x="95033" y="77616"/>
                </a:lnTo>
                <a:lnTo>
                  <a:pt x="94107" y="73279"/>
                </a:lnTo>
                <a:lnTo>
                  <a:pt x="92225" y="66929"/>
                </a:lnTo>
                <a:close/>
              </a:path>
              <a:path w="295910" h="161925">
                <a:moveTo>
                  <a:pt x="75692" y="53467"/>
                </a:moveTo>
                <a:lnTo>
                  <a:pt x="65024" y="53467"/>
                </a:lnTo>
                <a:lnTo>
                  <a:pt x="60198" y="54737"/>
                </a:lnTo>
                <a:lnTo>
                  <a:pt x="35687" y="74803"/>
                </a:lnTo>
                <a:lnTo>
                  <a:pt x="42336" y="74803"/>
                </a:lnTo>
                <a:lnTo>
                  <a:pt x="45974" y="71755"/>
                </a:lnTo>
                <a:lnTo>
                  <a:pt x="53848" y="67945"/>
                </a:lnTo>
                <a:lnTo>
                  <a:pt x="57658" y="66929"/>
                </a:lnTo>
                <a:lnTo>
                  <a:pt x="92225" y="66929"/>
                </a:lnTo>
                <a:lnTo>
                  <a:pt x="92075" y="66421"/>
                </a:lnTo>
                <a:lnTo>
                  <a:pt x="89027" y="61468"/>
                </a:lnTo>
                <a:lnTo>
                  <a:pt x="84836" y="58293"/>
                </a:lnTo>
                <a:lnTo>
                  <a:pt x="80645" y="54991"/>
                </a:lnTo>
                <a:lnTo>
                  <a:pt x="75692" y="53467"/>
                </a:lnTo>
                <a:close/>
              </a:path>
              <a:path w="295910" h="161925">
                <a:moveTo>
                  <a:pt x="35687" y="0"/>
                </a:moveTo>
                <a:lnTo>
                  <a:pt x="30607" y="0"/>
                </a:lnTo>
                <a:lnTo>
                  <a:pt x="0" y="12446"/>
                </a:lnTo>
                <a:lnTo>
                  <a:pt x="1524" y="16383"/>
                </a:lnTo>
                <a:lnTo>
                  <a:pt x="5080" y="15240"/>
                </a:lnTo>
                <a:lnTo>
                  <a:pt x="7620" y="14605"/>
                </a:lnTo>
                <a:lnTo>
                  <a:pt x="35687" y="14605"/>
                </a:lnTo>
                <a:lnTo>
                  <a:pt x="35687" y="0"/>
                </a:lnTo>
                <a:close/>
              </a:path>
              <a:path w="295910" h="161925">
                <a:moveTo>
                  <a:pt x="188736" y="60198"/>
                </a:moveTo>
                <a:lnTo>
                  <a:pt x="165100" y="60198"/>
                </a:lnTo>
                <a:lnTo>
                  <a:pt x="169799" y="62103"/>
                </a:lnTo>
                <a:lnTo>
                  <a:pt x="173101" y="65913"/>
                </a:lnTo>
                <a:lnTo>
                  <a:pt x="176276" y="69723"/>
                </a:lnTo>
                <a:lnTo>
                  <a:pt x="177927" y="76708"/>
                </a:lnTo>
                <a:lnTo>
                  <a:pt x="177927" y="90932"/>
                </a:lnTo>
                <a:lnTo>
                  <a:pt x="165711" y="95579"/>
                </a:lnTo>
                <a:lnTo>
                  <a:pt x="155352" y="99822"/>
                </a:lnTo>
                <a:lnTo>
                  <a:pt x="124333" y="121539"/>
                </a:lnTo>
                <a:lnTo>
                  <a:pt x="122047" y="125222"/>
                </a:lnTo>
                <a:lnTo>
                  <a:pt x="121031" y="129540"/>
                </a:lnTo>
                <a:lnTo>
                  <a:pt x="121122" y="142621"/>
                </a:lnTo>
                <a:lnTo>
                  <a:pt x="123317" y="148717"/>
                </a:lnTo>
                <a:lnTo>
                  <a:pt x="132461" y="158369"/>
                </a:lnTo>
                <a:lnTo>
                  <a:pt x="138303" y="160782"/>
                </a:lnTo>
                <a:lnTo>
                  <a:pt x="149860" y="160782"/>
                </a:lnTo>
                <a:lnTo>
                  <a:pt x="154178" y="159893"/>
                </a:lnTo>
                <a:lnTo>
                  <a:pt x="160782" y="156718"/>
                </a:lnTo>
                <a:lnTo>
                  <a:pt x="167386" y="152146"/>
                </a:lnTo>
                <a:lnTo>
                  <a:pt x="172985" y="147828"/>
                </a:lnTo>
                <a:lnTo>
                  <a:pt x="151384" y="147828"/>
                </a:lnTo>
                <a:lnTo>
                  <a:pt x="147701" y="146050"/>
                </a:lnTo>
                <a:lnTo>
                  <a:pt x="144185" y="142240"/>
                </a:lnTo>
                <a:lnTo>
                  <a:pt x="141351" y="139065"/>
                </a:lnTo>
                <a:lnTo>
                  <a:pt x="139700" y="134620"/>
                </a:lnTo>
                <a:lnTo>
                  <a:pt x="139700" y="124968"/>
                </a:lnTo>
                <a:lnTo>
                  <a:pt x="177927" y="97790"/>
                </a:lnTo>
                <a:lnTo>
                  <a:pt x="196342" y="97790"/>
                </a:lnTo>
                <a:lnTo>
                  <a:pt x="196342" y="78613"/>
                </a:lnTo>
                <a:lnTo>
                  <a:pt x="195707" y="72009"/>
                </a:lnTo>
                <a:lnTo>
                  <a:pt x="194310" y="68834"/>
                </a:lnTo>
                <a:lnTo>
                  <a:pt x="192278" y="63881"/>
                </a:lnTo>
                <a:lnTo>
                  <a:pt x="188976" y="60325"/>
                </a:lnTo>
                <a:lnTo>
                  <a:pt x="188736" y="60198"/>
                </a:lnTo>
                <a:close/>
              </a:path>
              <a:path w="295910" h="161925">
                <a:moveTo>
                  <a:pt x="197519" y="144018"/>
                </a:moveTo>
                <a:lnTo>
                  <a:pt x="177927" y="144018"/>
                </a:lnTo>
                <a:lnTo>
                  <a:pt x="177927" y="150114"/>
                </a:lnTo>
                <a:lnTo>
                  <a:pt x="179070" y="154432"/>
                </a:lnTo>
                <a:lnTo>
                  <a:pt x="183388" y="159512"/>
                </a:lnTo>
                <a:lnTo>
                  <a:pt x="186309" y="160655"/>
                </a:lnTo>
                <a:lnTo>
                  <a:pt x="189992" y="160655"/>
                </a:lnTo>
                <a:lnTo>
                  <a:pt x="195758" y="159627"/>
                </a:lnTo>
                <a:lnTo>
                  <a:pt x="201644" y="156527"/>
                </a:lnTo>
                <a:lnTo>
                  <a:pt x="207672" y="151332"/>
                </a:lnTo>
                <a:lnTo>
                  <a:pt x="211609" y="146685"/>
                </a:lnTo>
                <a:lnTo>
                  <a:pt x="200533" y="146685"/>
                </a:lnTo>
                <a:lnTo>
                  <a:pt x="199644" y="146304"/>
                </a:lnTo>
                <a:lnTo>
                  <a:pt x="197866" y="144780"/>
                </a:lnTo>
                <a:lnTo>
                  <a:pt x="197519" y="144018"/>
                </a:lnTo>
                <a:close/>
              </a:path>
              <a:path w="295910" h="161925">
                <a:moveTo>
                  <a:pt x="196342" y="97790"/>
                </a:moveTo>
                <a:lnTo>
                  <a:pt x="177927" y="97790"/>
                </a:lnTo>
                <a:lnTo>
                  <a:pt x="177927" y="136779"/>
                </a:lnTo>
                <a:lnTo>
                  <a:pt x="168656" y="144145"/>
                </a:lnTo>
                <a:lnTo>
                  <a:pt x="161290" y="147828"/>
                </a:lnTo>
                <a:lnTo>
                  <a:pt x="172985" y="147828"/>
                </a:lnTo>
                <a:lnTo>
                  <a:pt x="177927" y="144018"/>
                </a:lnTo>
                <a:lnTo>
                  <a:pt x="197519" y="144018"/>
                </a:lnTo>
                <a:lnTo>
                  <a:pt x="197231" y="143383"/>
                </a:lnTo>
                <a:lnTo>
                  <a:pt x="196490" y="139065"/>
                </a:lnTo>
                <a:lnTo>
                  <a:pt x="196377" y="134620"/>
                </a:lnTo>
                <a:lnTo>
                  <a:pt x="196342" y="97790"/>
                </a:lnTo>
                <a:close/>
              </a:path>
              <a:path w="295910" h="161925">
                <a:moveTo>
                  <a:pt x="213868" y="137668"/>
                </a:moveTo>
                <a:lnTo>
                  <a:pt x="202819" y="146685"/>
                </a:lnTo>
                <a:lnTo>
                  <a:pt x="211609" y="146685"/>
                </a:lnTo>
                <a:lnTo>
                  <a:pt x="213760" y="144145"/>
                </a:lnTo>
                <a:lnTo>
                  <a:pt x="213868" y="137668"/>
                </a:lnTo>
                <a:close/>
              </a:path>
              <a:path w="295910" h="161925">
                <a:moveTo>
                  <a:pt x="171323" y="53467"/>
                </a:moveTo>
                <a:lnTo>
                  <a:pt x="162306" y="53467"/>
                </a:lnTo>
                <a:lnTo>
                  <a:pt x="153927" y="53967"/>
                </a:lnTo>
                <a:lnTo>
                  <a:pt x="124841" y="72771"/>
                </a:lnTo>
                <a:lnTo>
                  <a:pt x="124925" y="82677"/>
                </a:lnTo>
                <a:lnTo>
                  <a:pt x="125730" y="85090"/>
                </a:lnTo>
                <a:lnTo>
                  <a:pt x="127619" y="87122"/>
                </a:lnTo>
                <a:lnTo>
                  <a:pt x="129286" y="89027"/>
                </a:lnTo>
                <a:lnTo>
                  <a:pt x="131572" y="89916"/>
                </a:lnTo>
                <a:lnTo>
                  <a:pt x="137160" y="89916"/>
                </a:lnTo>
                <a:lnTo>
                  <a:pt x="139446" y="89027"/>
                </a:lnTo>
                <a:lnTo>
                  <a:pt x="141223" y="86995"/>
                </a:lnTo>
                <a:lnTo>
                  <a:pt x="142875" y="85344"/>
                </a:lnTo>
                <a:lnTo>
                  <a:pt x="143764" y="82677"/>
                </a:lnTo>
                <a:lnTo>
                  <a:pt x="143664" y="76708"/>
                </a:lnTo>
                <a:lnTo>
                  <a:pt x="143510" y="72771"/>
                </a:lnTo>
                <a:lnTo>
                  <a:pt x="143510" y="69469"/>
                </a:lnTo>
                <a:lnTo>
                  <a:pt x="144907" y="66548"/>
                </a:lnTo>
                <a:lnTo>
                  <a:pt x="147828" y="64008"/>
                </a:lnTo>
                <a:lnTo>
                  <a:pt x="150495" y="61468"/>
                </a:lnTo>
                <a:lnTo>
                  <a:pt x="154305" y="60198"/>
                </a:lnTo>
                <a:lnTo>
                  <a:pt x="188736" y="60198"/>
                </a:lnTo>
                <a:lnTo>
                  <a:pt x="178816" y="54991"/>
                </a:lnTo>
                <a:lnTo>
                  <a:pt x="171323" y="53467"/>
                </a:lnTo>
                <a:close/>
              </a:path>
              <a:path w="295910" h="161925">
                <a:moveTo>
                  <a:pt x="280311" y="157353"/>
                </a:moveTo>
                <a:lnTo>
                  <a:pt x="235838" y="157353"/>
                </a:lnTo>
                <a:lnTo>
                  <a:pt x="237871" y="157734"/>
                </a:lnTo>
                <a:lnTo>
                  <a:pt x="240284" y="158496"/>
                </a:lnTo>
                <a:lnTo>
                  <a:pt x="248285" y="160655"/>
                </a:lnTo>
                <a:lnTo>
                  <a:pt x="255524" y="161798"/>
                </a:lnTo>
                <a:lnTo>
                  <a:pt x="270382" y="161798"/>
                </a:lnTo>
                <a:lnTo>
                  <a:pt x="278256" y="159004"/>
                </a:lnTo>
                <a:lnTo>
                  <a:pt x="280311" y="157353"/>
                </a:lnTo>
                <a:close/>
              </a:path>
              <a:path w="295910" h="161925">
                <a:moveTo>
                  <a:pt x="230251" y="123825"/>
                </a:moveTo>
                <a:lnTo>
                  <a:pt x="226568" y="123825"/>
                </a:lnTo>
                <a:lnTo>
                  <a:pt x="226568" y="160274"/>
                </a:lnTo>
                <a:lnTo>
                  <a:pt x="230251" y="160274"/>
                </a:lnTo>
                <a:lnTo>
                  <a:pt x="231267" y="158369"/>
                </a:lnTo>
                <a:lnTo>
                  <a:pt x="232537" y="157353"/>
                </a:lnTo>
                <a:lnTo>
                  <a:pt x="280311" y="157353"/>
                </a:lnTo>
                <a:lnTo>
                  <a:pt x="282998" y="155194"/>
                </a:lnTo>
                <a:lnTo>
                  <a:pt x="254635" y="155194"/>
                </a:lnTo>
                <a:lnTo>
                  <a:pt x="248031" y="152654"/>
                </a:lnTo>
                <a:lnTo>
                  <a:pt x="242188" y="147320"/>
                </a:lnTo>
                <a:lnTo>
                  <a:pt x="238144" y="142863"/>
                </a:lnTo>
                <a:lnTo>
                  <a:pt x="234791" y="137477"/>
                </a:lnTo>
                <a:lnTo>
                  <a:pt x="232152" y="131139"/>
                </a:lnTo>
                <a:lnTo>
                  <a:pt x="230251" y="123825"/>
                </a:lnTo>
                <a:close/>
              </a:path>
              <a:path w="295910" h="161925">
                <a:moveTo>
                  <a:pt x="261112" y="53467"/>
                </a:moveTo>
                <a:lnTo>
                  <a:pt x="248031" y="53467"/>
                </a:lnTo>
                <a:lnTo>
                  <a:pt x="240537" y="56261"/>
                </a:lnTo>
                <a:lnTo>
                  <a:pt x="234823" y="61976"/>
                </a:lnTo>
                <a:lnTo>
                  <a:pt x="228981" y="67564"/>
                </a:lnTo>
                <a:lnTo>
                  <a:pt x="226060" y="74676"/>
                </a:lnTo>
                <a:lnTo>
                  <a:pt x="226060" y="89535"/>
                </a:lnTo>
                <a:lnTo>
                  <a:pt x="263144" y="118999"/>
                </a:lnTo>
                <a:lnTo>
                  <a:pt x="270382" y="123444"/>
                </a:lnTo>
                <a:lnTo>
                  <a:pt x="273938" y="126873"/>
                </a:lnTo>
                <a:lnTo>
                  <a:pt x="277494" y="130429"/>
                </a:lnTo>
                <a:lnTo>
                  <a:pt x="279400" y="134747"/>
                </a:lnTo>
                <a:lnTo>
                  <a:pt x="279400" y="144145"/>
                </a:lnTo>
                <a:lnTo>
                  <a:pt x="277749" y="147701"/>
                </a:lnTo>
                <a:lnTo>
                  <a:pt x="274447" y="150749"/>
                </a:lnTo>
                <a:lnTo>
                  <a:pt x="271272" y="153797"/>
                </a:lnTo>
                <a:lnTo>
                  <a:pt x="267081" y="155194"/>
                </a:lnTo>
                <a:lnTo>
                  <a:pt x="282998" y="155194"/>
                </a:lnTo>
                <a:lnTo>
                  <a:pt x="285369" y="153289"/>
                </a:lnTo>
                <a:lnTo>
                  <a:pt x="292354" y="147574"/>
                </a:lnTo>
                <a:lnTo>
                  <a:pt x="295910" y="140081"/>
                </a:lnTo>
                <a:lnTo>
                  <a:pt x="295846" y="130429"/>
                </a:lnTo>
                <a:lnTo>
                  <a:pt x="256921" y="93726"/>
                </a:lnTo>
                <a:lnTo>
                  <a:pt x="249809" y="90297"/>
                </a:lnTo>
                <a:lnTo>
                  <a:pt x="245110" y="87122"/>
                </a:lnTo>
                <a:lnTo>
                  <a:pt x="242824" y="84074"/>
                </a:lnTo>
                <a:lnTo>
                  <a:pt x="240411" y="81026"/>
                </a:lnTo>
                <a:lnTo>
                  <a:pt x="239268" y="77470"/>
                </a:lnTo>
                <a:lnTo>
                  <a:pt x="251460" y="60071"/>
                </a:lnTo>
                <a:lnTo>
                  <a:pt x="288163" y="60071"/>
                </a:lnTo>
                <a:lnTo>
                  <a:pt x="288163" y="57658"/>
                </a:lnTo>
                <a:lnTo>
                  <a:pt x="278130" y="57658"/>
                </a:lnTo>
                <a:lnTo>
                  <a:pt x="275590" y="57150"/>
                </a:lnTo>
                <a:lnTo>
                  <a:pt x="271780" y="56007"/>
                </a:lnTo>
                <a:lnTo>
                  <a:pt x="266065" y="54356"/>
                </a:lnTo>
                <a:lnTo>
                  <a:pt x="261112" y="53467"/>
                </a:lnTo>
                <a:close/>
              </a:path>
              <a:path w="295910" h="161925">
                <a:moveTo>
                  <a:pt x="288163" y="60071"/>
                </a:moveTo>
                <a:lnTo>
                  <a:pt x="263525" y="60071"/>
                </a:lnTo>
                <a:lnTo>
                  <a:pt x="269240" y="61976"/>
                </a:lnTo>
                <a:lnTo>
                  <a:pt x="273557" y="65913"/>
                </a:lnTo>
                <a:lnTo>
                  <a:pt x="278003" y="69850"/>
                </a:lnTo>
                <a:lnTo>
                  <a:pt x="281686" y="77343"/>
                </a:lnTo>
                <a:lnTo>
                  <a:pt x="284480" y="88265"/>
                </a:lnTo>
                <a:lnTo>
                  <a:pt x="288163" y="88265"/>
                </a:lnTo>
                <a:lnTo>
                  <a:pt x="288163" y="60071"/>
                </a:lnTo>
                <a:close/>
              </a:path>
              <a:path w="295910" h="161925">
                <a:moveTo>
                  <a:pt x="288163" y="53467"/>
                </a:moveTo>
                <a:lnTo>
                  <a:pt x="284480" y="53467"/>
                </a:lnTo>
                <a:lnTo>
                  <a:pt x="283591" y="55245"/>
                </a:lnTo>
                <a:lnTo>
                  <a:pt x="282829" y="56388"/>
                </a:lnTo>
                <a:lnTo>
                  <a:pt x="282194" y="56896"/>
                </a:lnTo>
                <a:lnTo>
                  <a:pt x="281431" y="57404"/>
                </a:lnTo>
                <a:lnTo>
                  <a:pt x="280543" y="57658"/>
                </a:lnTo>
                <a:lnTo>
                  <a:pt x="288163" y="57658"/>
                </a:lnTo>
                <a:lnTo>
                  <a:pt x="288163" y="534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766442" y="3802253"/>
            <a:ext cx="431165" cy="161925"/>
          </a:xfrm>
          <a:custGeom>
            <a:avLst/>
            <a:gdLst/>
            <a:ahLst/>
            <a:cxnLst/>
            <a:rect l="l" t="t" r="r" b="b"/>
            <a:pathLst>
              <a:path w="431164" h="161925">
                <a:moveTo>
                  <a:pt x="35687" y="14605"/>
                </a:moveTo>
                <a:lnTo>
                  <a:pt x="11175" y="14605"/>
                </a:lnTo>
                <a:lnTo>
                  <a:pt x="12700" y="15113"/>
                </a:lnTo>
                <a:lnTo>
                  <a:pt x="13843" y="16002"/>
                </a:lnTo>
                <a:lnTo>
                  <a:pt x="17271" y="31369"/>
                </a:lnTo>
                <a:lnTo>
                  <a:pt x="17271" y="148844"/>
                </a:lnTo>
                <a:lnTo>
                  <a:pt x="23749" y="153162"/>
                </a:lnTo>
                <a:lnTo>
                  <a:pt x="29971" y="156464"/>
                </a:lnTo>
                <a:lnTo>
                  <a:pt x="42290" y="160782"/>
                </a:lnTo>
                <a:lnTo>
                  <a:pt x="48259" y="161798"/>
                </a:lnTo>
                <a:lnTo>
                  <a:pt x="54229" y="161798"/>
                </a:lnTo>
                <a:lnTo>
                  <a:pt x="63539" y="160914"/>
                </a:lnTo>
                <a:lnTo>
                  <a:pt x="72421" y="158257"/>
                </a:lnTo>
                <a:lnTo>
                  <a:pt x="80875" y="153814"/>
                </a:lnTo>
                <a:lnTo>
                  <a:pt x="81061" y="153670"/>
                </a:lnTo>
                <a:lnTo>
                  <a:pt x="55752" y="153670"/>
                </a:lnTo>
                <a:lnTo>
                  <a:pt x="51562" y="152781"/>
                </a:lnTo>
                <a:lnTo>
                  <a:pt x="43433" y="148971"/>
                </a:lnTo>
                <a:lnTo>
                  <a:pt x="39496" y="146177"/>
                </a:lnTo>
                <a:lnTo>
                  <a:pt x="35687" y="142367"/>
                </a:lnTo>
                <a:lnTo>
                  <a:pt x="35687" y="81280"/>
                </a:lnTo>
                <a:lnTo>
                  <a:pt x="40386" y="76835"/>
                </a:lnTo>
                <a:lnTo>
                  <a:pt x="43878" y="74041"/>
                </a:lnTo>
                <a:lnTo>
                  <a:pt x="35687" y="74041"/>
                </a:lnTo>
                <a:lnTo>
                  <a:pt x="35687" y="14605"/>
                </a:lnTo>
                <a:close/>
              </a:path>
              <a:path w="431164" h="161925">
                <a:moveTo>
                  <a:pt x="96932" y="69342"/>
                </a:moveTo>
                <a:lnTo>
                  <a:pt x="66420" y="69342"/>
                </a:lnTo>
                <a:lnTo>
                  <a:pt x="73025" y="72771"/>
                </a:lnTo>
                <a:lnTo>
                  <a:pt x="78867" y="79883"/>
                </a:lnTo>
                <a:lnTo>
                  <a:pt x="82700" y="85693"/>
                </a:lnTo>
                <a:lnTo>
                  <a:pt x="85439" y="92646"/>
                </a:lnTo>
                <a:lnTo>
                  <a:pt x="87082" y="100742"/>
                </a:lnTo>
                <a:lnTo>
                  <a:pt x="87630" y="109982"/>
                </a:lnTo>
                <a:lnTo>
                  <a:pt x="87082" y="120026"/>
                </a:lnTo>
                <a:lnTo>
                  <a:pt x="66675" y="153670"/>
                </a:lnTo>
                <a:lnTo>
                  <a:pt x="81061" y="153670"/>
                </a:lnTo>
                <a:lnTo>
                  <a:pt x="105812" y="116587"/>
                </a:lnTo>
                <a:lnTo>
                  <a:pt x="106933" y="103632"/>
                </a:lnTo>
                <a:lnTo>
                  <a:pt x="106197" y="92610"/>
                </a:lnTo>
                <a:lnTo>
                  <a:pt x="103997" y="82804"/>
                </a:lnTo>
                <a:lnTo>
                  <a:pt x="100343" y="74235"/>
                </a:lnTo>
                <a:lnTo>
                  <a:pt x="96932" y="69342"/>
                </a:lnTo>
                <a:close/>
              </a:path>
              <a:path w="431164" h="161925">
                <a:moveTo>
                  <a:pt x="67818" y="53467"/>
                </a:moveTo>
                <a:lnTo>
                  <a:pt x="59314" y="54752"/>
                </a:lnTo>
                <a:lnTo>
                  <a:pt x="51133" y="58610"/>
                </a:lnTo>
                <a:lnTo>
                  <a:pt x="43261" y="65039"/>
                </a:lnTo>
                <a:lnTo>
                  <a:pt x="35687" y="74041"/>
                </a:lnTo>
                <a:lnTo>
                  <a:pt x="43878" y="74041"/>
                </a:lnTo>
                <a:lnTo>
                  <a:pt x="44195" y="73787"/>
                </a:lnTo>
                <a:lnTo>
                  <a:pt x="47117" y="72263"/>
                </a:lnTo>
                <a:lnTo>
                  <a:pt x="51054" y="70358"/>
                </a:lnTo>
                <a:lnTo>
                  <a:pt x="54990" y="69342"/>
                </a:lnTo>
                <a:lnTo>
                  <a:pt x="96932" y="69342"/>
                </a:lnTo>
                <a:lnTo>
                  <a:pt x="95250" y="66929"/>
                </a:lnTo>
                <a:lnTo>
                  <a:pt x="89106" y="61021"/>
                </a:lnTo>
                <a:lnTo>
                  <a:pt x="82486" y="56816"/>
                </a:lnTo>
                <a:lnTo>
                  <a:pt x="75390" y="54302"/>
                </a:lnTo>
                <a:lnTo>
                  <a:pt x="67818" y="53467"/>
                </a:lnTo>
                <a:close/>
              </a:path>
              <a:path w="431164" h="161925">
                <a:moveTo>
                  <a:pt x="35687" y="0"/>
                </a:moveTo>
                <a:lnTo>
                  <a:pt x="30733" y="0"/>
                </a:lnTo>
                <a:lnTo>
                  <a:pt x="0" y="12446"/>
                </a:lnTo>
                <a:lnTo>
                  <a:pt x="1524" y="16383"/>
                </a:lnTo>
                <a:lnTo>
                  <a:pt x="4699" y="15240"/>
                </a:lnTo>
                <a:lnTo>
                  <a:pt x="7365" y="14605"/>
                </a:lnTo>
                <a:lnTo>
                  <a:pt x="35687" y="14605"/>
                </a:lnTo>
                <a:lnTo>
                  <a:pt x="35687" y="0"/>
                </a:lnTo>
                <a:close/>
              </a:path>
              <a:path w="431164" h="161925">
                <a:moveTo>
                  <a:pt x="169037" y="53340"/>
                </a:moveTo>
                <a:lnTo>
                  <a:pt x="129401" y="76122"/>
                </a:lnTo>
                <a:lnTo>
                  <a:pt x="121793" y="108966"/>
                </a:lnTo>
                <a:lnTo>
                  <a:pt x="122624" y="120443"/>
                </a:lnTo>
                <a:lnTo>
                  <a:pt x="141833" y="153761"/>
                </a:lnTo>
                <a:lnTo>
                  <a:pt x="166496" y="161798"/>
                </a:lnTo>
                <a:lnTo>
                  <a:pt x="174617" y="161012"/>
                </a:lnTo>
                <a:lnTo>
                  <a:pt x="182022" y="158654"/>
                </a:lnTo>
                <a:lnTo>
                  <a:pt x="188714" y="154725"/>
                </a:lnTo>
                <a:lnTo>
                  <a:pt x="194690" y="149225"/>
                </a:lnTo>
                <a:lnTo>
                  <a:pt x="199081" y="143637"/>
                </a:lnTo>
                <a:lnTo>
                  <a:pt x="175006" y="143637"/>
                </a:lnTo>
                <a:lnTo>
                  <a:pt x="167719" y="142827"/>
                </a:lnTo>
                <a:lnTo>
                  <a:pt x="140430" y="115268"/>
                </a:lnTo>
                <a:lnTo>
                  <a:pt x="137668" y="94996"/>
                </a:lnTo>
                <a:lnTo>
                  <a:pt x="208280" y="94996"/>
                </a:lnTo>
                <a:lnTo>
                  <a:pt x="207784" y="88519"/>
                </a:lnTo>
                <a:lnTo>
                  <a:pt x="137668" y="88519"/>
                </a:lnTo>
                <a:lnTo>
                  <a:pt x="138556" y="79883"/>
                </a:lnTo>
                <a:lnTo>
                  <a:pt x="141350" y="73279"/>
                </a:lnTo>
                <a:lnTo>
                  <a:pt x="146176" y="68453"/>
                </a:lnTo>
                <a:lnTo>
                  <a:pt x="151130" y="63627"/>
                </a:lnTo>
                <a:lnTo>
                  <a:pt x="156590" y="61214"/>
                </a:lnTo>
                <a:lnTo>
                  <a:pt x="193121" y="61214"/>
                </a:lnTo>
                <a:lnTo>
                  <a:pt x="191325" y="59715"/>
                </a:lnTo>
                <a:lnTo>
                  <a:pt x="184658" y="56181"/>
                </a:lnTo>
                <a:lnTo>
                  <a:pt x="177228" y="54052"/>
                </a:lnTo>
                <a:lnTo>
                  <a:pt x="169037" y="53340"/>
                </a:lnTo>
                <a:close/>
              </a:path>
              <a:path w="431164" h="161925">
                <a:moveTo>
                  <a:pt x="204850" y="119253"/>
                </a:moveTo>
                <a:lnTo>
                  <a:pt x="181609" y="143637"/>
                </a:lnTo>
                <a:lnTo>
                  <a:pt x="199081" y="143637"/>
                </a:lnTo>
                <a:lnTo>
                  <a:pt x="199761" y="142771"/>
                </a:lnTo>
                <a:lnTo>
                  <a:pt x="203723" y="135985"/>
                </a:lnTo>
                <a:lnTo>
                  <a:pt x="206567" y="128865"/>
                </a:lnTo>
                <a:lnTo>
                  <a:pt x="208280" y="121412"/>
                </a:lnTo>
                <a:lnTo>
                  <a:pt x="204850" y="119253"/>
                </a:lnTo>
                <a:close/>
              </a:path>
              <a:path w="431164" h="161925">
                <a:moveTo>
                  <a:pt x="193121" y="61214"/>
                </a:moveTo>
                <a:lnTo>
                  <a:pt x="166750" y="61214"/>
                </a:lnTo>
                <a:lnTo>
                  <a:pt x="170687" y="62484"/>
                </a:lnTo>
                <a:lnTo>
                  <a:pt x="174370" y="64770"/>
                </a:lnTo>
                <a:lnTo>
                  <a:pt x="178054" y="67183"/>
                </a:lnTo>
                <a:lnTo>
                  <a:pt x="180848" y="70485"/>
                </a:lnTo>
                <a:lnTo>
                  <a:pt x="182625" y="74676"/>
                </a:lnTo>
                <a:lnTo>
                  <a:pt x="183895" y="77343"/>
                </a:lnTo>
                <a:lnTo>
                  <a:pt x="184657" y="81915"/>
                </a:lnTo>
                <a:lnTo>
                  <a:pt x="185038" y="88519"/>
                </a:lnTo>
                <a:lnTo>
                  <a:pt x="207784" y="88519"/>
                </a:lnTo>
                <a:lnTo>
                  <a:pt x="207589" y="85967"/>
                </a:lnTo>
                <a:lnTo>
                  <a:pt x="205517" y="77914"/>
                </a:lnTo>
                <a:lnTo>
                  <a:pt x="202064" y="70814"/>
                </a:lnTo>
                <a:lnTo>
                  <a:pt x="197231" y="64643"/>
                </a:lnTo>
                <a:lnTo>
                  <a:pt x="193121" y="61214"/>
                </a:lnTo>
                <a:close/>
              </a:path>
              <a:path w="431164" h="161925">
                <a:moveTo>
                  <a:pt x="271144" y="53340"/>
                </a:moveTo>
                <a:lnTo>
                  <a:pt x="231509" y="76122"/>
                </a:lnTo>
                <a:lnTo>
                  <a:pt x="223900" y="108966"/>
                </a:lnTo>
                <a:lnTo>
                  <a:pt x="224732" y="120443"/>
                </a:lnTo>
                <a:lnTo>
                  <a:pt x="243941" y="153761"/>
                </a:lnTo>
                <a:lnTo>
                  <a:pt x="268605" y="161798"/>
                </a:lnTo>
                <a:lnTo>
                  <a:pt x="276725" y="161012"/>
                </a:lnTo>
                <a:lnTo>
                  <a:pt x="284130" y="158654"/>
                </a:lnTo>
                <a:lnTo>
                  <a:pt x="290822" y="154725"/>
                </a:lnTo>
                <a:lnTo>
                  <a:pt x="296799" y="149225"/>
                </a:lnTo>
                <a:lnTo>
                  <a:pt x="301189" y="143637"/>
                </a:lnTo>
                <a:lnTo>
                  <a:pt x="277113" y="143637"/>
                </a:lnTo>
                <a:lnTo>
                  <a:pt x="269827" y="142827"/>
                </a:lnTo>
                <a:lnTo>
                  <a:pt x="242538" y="115268"/>
                </a:lnTo>
                <a:lnTo>
                  <a:pt x="239775" y="94996"/>
                </a:lnTo>
                <a:lnTo>
                  <a:pt x="310388" y="94996"/>
                </a:lnTo>
                <a:lnTo>
                  <a:pt x="309892" y="88519"/>
                </a:lnTo>
                <a:lnTo>
                  <a:pt x="239775" y="88519"/>
                </a:lnTo>
                <a:lnTo>
                  <a:pt x="240664" y="79883"/>
                </a:lnTo>
                <a:lnTo>
                  <a:pt x="243458" y="73279"/>
                </a:lnTo>
                <a:lnTo>
                  <a:pt x="248284" y="68453"/>
                </a:lnTo>
                <a:lnTo>
                  <a:pt x="253237" y="63627"/>
                </a:lnTo>
                <a:lnTo>
                  <a:pt x="258699" y="61214"/>
                </a:lnTo>
                <a:lnTo>
                  <a:pt x="295229" y="61214"/>
                </a:lnTo>
                <a:lnTo>
                  <a:pt x="293433" y="59715"/>
                </a:lnTo>
                <a:lnTo>
                  <a:pt x="286766" y="56181"/>
                </a:lnTo>
                <a:lnTo>
                  <a:pt x="279336" y="54052"/>
                </a:lnTo>
                <a:lnTo>
                  <a:pt x="271144" y="53340"/>
                </a:lnTo>
                <a:close/>
              </a:path>
              <a:path w="431164" h="161925">
                <a:moveTo>
                  <a:pt x="306958" y="119253"/>
                </a:moveTo>
                <a:lnTo>
                  <a:pt x="283718" y="143637"/>
                </a:lnTo>
                <a:lnTo>
                  <a:pt x="301189" y="143637"/>
                </a:lnTo>
                <a:lnTo>
                  <a:pt x="301869" y="142771"/>
                </a:lnTo>
                <a:lnTo>
                  <a:pt x="305831" y="135985"/>
                </a:lnTo>
                <a:lnTo>
                  <a:pt x="308675" y="128865"/>
                </a:lnTo>
                <a:lnTo>
                  <a:pt x="310388" y="121412"/>
                </a:lnTo>
                <a:lnTo>
                  <a:pt x="306958" y="119253"/>
                </a:lnTo>
                <a:close/>
              </a:path>
              <a:path w="431164" h="161925">
                <a:moveTo>
                  <a:pt x="295229" y="61214"/>
                </a:moveTo>
                <a:lnTo>
                  <a:pt x="268858" y="61214"/>
                </a:lnTo>
                <a:lnTo>
                  <a:pt x="272795" y="62484"/>
                </a:lnTo>
                <a:lnTo>
                  <a:pt x="276479" y="64770"/>
                </a:lnTo>
                <a:lnTo>
                  <a:pt x="280162" y="67183"/>
                </a:lnTo>
                <a:lnTo>
                  <a:pt x="282956" y="70485"/>
                </a:lnTo>
                <a:lnTo>
                  <a:pt x="284733" y="74676"/>
                </a:lnTo>
                <a:lnTo>
                  <a:pt x="286004" y="77343"/>
                </a:lnTo>
                <a:lnTo>
                  <a:pt x="286765" y="81915"/>
                </a:lnTo>
                <a:lnTo>
                  <a:pt x="287146" y="88519"/>
                </a:lnTo>
                <a:lnTo>
                  <a:pt x="309892" y="88519"/>
                </a:lnTo>
                <a:lnTo>
                  <a:pt x="309697" y="85967"/>
                </a:lnTo>
                <a:lnTo>
                  <a:pt x="307625" y="77914"/>
                </a:lnTo>
                <a:lnTo>
                  <a:pt x="304172" y="70814"/>
                </a:lnTo>
                <a:lnTo>
                  <a:pt x="299338" y="64643"/>
                </a:lnTo>
                <a:lnTo>
                  <a:pt x="295229" y="61214"/>
                </a:lnTo>
                <a:close/>
              </a:path>
              <a:path w="431164" h="161925">
                <a:moveTo>
                  <a:pt x="371094" y="154686"/>
                </a:moveTo>
                <a:lnTo>
                  <a:pt x="320548" y="154686"/>
                </a:lnTo>
                <a:lnTo>
                  <a:pt x="320548" y="158750"/>
                </a:lnTo>
                <a:lnTo>
                  <a:pt x="371094" y="158750"/>
                </a:lnTo>
                <a:lnTo>
                  <a:pt x="371094" y="154686"/>
                </a:lnTo>
                <a:close/>
              </a:path>
              <a:path w="431164" h="161925">
                <a:moveTo>
                  <a:pt x="430911" y="154686"/>
                </a:moveTo>
                <a:lnTo>
                  <a:pt x="380238" y="154686"/>
                </a:lnTo>
                <a:lnTo>
                  <a:pt x="380238" y="158750"/>
                </a:lnTo>
                <a:lnTo>
                  <a:pt x="430911" y="158750"/>
                </a:lnTo>
                <a:lnTo>
                  <a:pt x="430911" y="154686"/>
                </a:lnTo>
                <a:close/>
              </a:path>
              <a:path w="431164" h="161925">
                <a:moveTo>
                  <a:pt x="354456" y="68326"/>
                </a:moveTo>
                <a:lnTo>
                  <a:pt x="329945" y="68326"/>
                </a:lnTo>
                <a:lnTo>
                  <a:pt x="331596" y="68834"/>
                </a:lnTo>
                <a:lnTo>
                  <a:pt x="332739" y="69723"/>
                </a:lnTo>
                <a:lnTo>
                  <a:pt x="336042" y="143002"/>
                </a:lnTo>
                <a:lnTo>
                  <a:pt x="335152" y="148082"/>
                </a:lnTo>
                <a:lnTo>
                  <a:pt x="331596" y="153416"/>
                </a:lnTo>
                <a:lnTo>
                  <a:pt x="328040" y="154686"/>
                </a:lnTo>
                <a:lnTo>
                  <a:pt x="365506" y="154686"/>
                </a:lnTo>
                <a:lnTo>
                  <a:pt x="354456" y="81661"/>
                </a:lnTo>
                <a:lnTo>
                  <a:pt x="361104" y="75326"/>
                </a:lnTo>
                <a:lnTo>
                  <a:pt x="361499" y="75057"/>
                </a:lnTo>
                <a:lnTo>
                  <a:pt x="354456" y="75057"/>
                </a:lnTo>
                <a:lnTo>
                  <a:pt x="354456" y="68326"/>
                </a:lnTo>
                <a:close/>
              </a:path>
              <a:path w="431164" h="161925">
                <a:moveTo>
                  <a:pt x="411157" y="67183"/>
                </a:moveTo>
                <a:lnTo>
                  <a:pt x="386714" y="67183"/>
                </a:lnTo>
                <a:lnTo>
                  <a:pt x="390779" y="69342"/>
                </a:lnTo>
                <a:lnTo>
                  <a:pt x="395605" y="77724"/>
                </a:lnTo>
                <a:lnTo>
                  <a:pt x="396875" y="84455"/>
                </a:lnTo>
                <a:lnTo>
                  <a:pt x="396766" y="143002"/>
                </a:lnTo>
                <a:lnTo>
                  <a:pt x="396620" y="145034"/>
                </a:lnTo>
                <a:lnTo>
                  <a:pt x="387223" y="154686"/>
                </a:lnTo>
                <a:lnTo>
                  <a:pt x="425957" y="154686"/>
                </a:lnTo>
                <a:lnTo>
                  <a:pt x="422529" y="154178"/>
                </a:lnTo>
                <a:lnTo>
                  <a:pt x="418973" y="152146"/>
                </a:lnTo>
                <a:lnTo>
                  <a:pt x="417575" y="150622"/>
                </a:lnTo>
                <a:lnTo>
                  <a:pt x="416813" y="148717"/>
                </a:lnTo>
                <a:lnTo>
                  <a:pt x="415798" y="146431"/>
                </a:lnTo>
                <a:lnTo>
                  <a:pt x="415394" y="143002"/>
                </a:lnTo>
                <a:lnTo>
                  <a:pt x="415289" y="82677"/>
                </a:lnTo>
                <a:lnTo>
                  <a:pt x="414400" y="75946"/>
                </a:lnTo>
                <a:lnTo>
                  <a:pt x="412122" y="69723"/>
                </a:lnTo>
                <a:lnTo>
                  <a:pt x="411157" y="67183"/>
                </a:lnTo>
                <a:close/>
              </a:path>
              <a:path w="431164" h="161925">
                <a:moveTo>
                  <a:pt x="394334" y="53467"/>
                </a:moveTo>
                <a:lnTo>
                  <a:pt x="388746" y="53467"/>
                </a:lnTo>
                <a:lnTo>
                  <a:pt x="380531" y="54822"/>
                </a:lnTo>
                <a:lnTo>
                  <a:pt x="372078" y="58880"/>
                </a:lnTo>
                <a:lnTo>
                  <a:pt x="363386" y="65629"/>
                </a:lnTo>
                <a:lnTo>
                  <a:pt x="354456" y="75057"/>
                </a:lnTo>
                <a:lnTo>
                  <a:pt x="361499" y="75057"/>
                </a:lnTo>
                <a:lnTo>
                  <a:pt x="367728" y="70802"/>
                </a:lnTo>
                <a:lnTo>
                  <a:pt x="374352" y="68087"/>
                </a:lnTo>
                <a:lnTo>
                  <a:pt x="381000" y="67183"/>
                </a:lnTo>
                <a:lnTo>
                  <a:pt x="411157" y="67183"/>
                </a:lnTo>
                <a:lnTo>
                  <a:pt x="410337" y="65024"/>
                </a:lnTo>
                <a:lnTo>
                  <a:pt x="407162" y="60452"/>
                </a:lnTo>
                <a:lnTo>
                  <a:pt x="403225" y="57658"/>
                </a:lnTo>
                <a:lnTo>
                  <a:pt x="399161" y="54864"/>
                </a:lnTo>
                <a:lnTo>
                  <a:pt x="394334" y="53467"/>
                </a:lnTo>
                <a:close/>
              </a:path>
              <a:path w="431164" h="161925">
                <a:moveTo>
                  <a:pt x="354456" y="53467"/>
                </a:moveTo>
                <a:lnTo>
                  <a:pt x="349757" y="53467"/>
                </a:lnTo>
                <a:lnTo>
                  <a:pt x="318896" y="65913"/>
                </a:lnTo>
                <a:lnTo>
                  <a:pt x="320548" y="69977"/>
                </a:lnTo>
                <a:lnTo>
                  <a:pt x="323469" y="68834"/>
                </a:lnTo>
                <a:lnTo>
                  <a:pt x="326008" y="68326"/>
                </a:lnTo>
                <a:lnTo>
                  <a:pt x="354456" y="68326"/>
                </a:lnTo>
                <a:lnTo>
                  <a:pt x="354456" y="534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5" name="object 7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271626" y="3855720"/>
            <a:ext cx="219859" cy="108331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2569464" y="3802252"/>
            <a:ext cx="963930" cy="208279"/>
          </a:xfrm>
          <a:custGeom>
            <a:avLst/>
            <a:gdLst/>
            <a:ahLst/>
            <a:cxnLst/>
            <a:rect l="l" t="t" r="r" b="b"/>
            <a:pathLst>
              <a:path w="963929" h="208279">
                <a:moveTo>
                  <a:pt x="86487" y="94996"/>
                </a:moveTo>
                <a:lnTo>
                  <a:pt x="85979" y="88519"/>
                </a:lnTo>
                <a:lnTo>
                  <a:pt x="85788" y="85979"/>
                </a:lnTo>
                <a:lnTo>
                  <a:pt x="83718" y="77914"/>
                </a:lnTo>
                <a:lnTo>
                  <a:pt x="63246" y="56388"/>
                </a:lnTo>
                <a:lnTo>
                  <a:pt x="63246" y="88519"/>
                </a:lnTo>
                <a:lnTo>
                  <a:pt x="15875" y="88519"/>
                </a:lnTo>
                <a:lnTo>
                  <a:pt x="34798" y="61214"/>
                </a:lnTo>
                <a:lnTo>
                  <a:pt x="44958" y="61214"/>
                </a:lnTo>
                <a:lnTo>
                  <a:pt x="60833" y="74676"/>
                </a:lnTo>
                <a:lnTo>
                  <a:pt x="62103" y="77343"/>
                </a:lnTo>
                <a:lnTo>
                  <a:pt x="62865" y="81915"/>
                </a:lnTo>
                <a:lnTo>
                  <a:pt x="63246" y="88519"/>
                </a:lnTo>
                <a:lnTo>
                  <a:pt x="63246" y="56388"/>
                </a:lnTo>
                <a:lnTo>
                  <a:pt x="62865" y="56184"/>
                </a:lnTo>
                <a:lnTo>
                  <a:pt x="55435" y="54063"/>
                </a:lnTo>
                <a:lnTo>
                  <a:pt x="47244" y="53340"/>
                </a:lnTo>
                <a:lnTo>
                  <a:pt x="37490" y="54254"/>
                </a:lnTo>
                <a:lnTo>
                  <a:pt x="3390" y="85623"/>
                </a:lnTo>
                <a:lnTo>
                  <a:pt x="0" y="108966"/>
                </a:lnTo>
                <a:lnTo>
                  <a:pt x="825" y="120446"/>
                </a:lnTo>
                <a:lnTo>
                  <a:pt x="20027" y="153771"/>
                </a:lnTo>
                <a:lnTo>
                  <a:pt x="44704" y="161798"/>
                </a:lnTo>
                <a:lnTo>
                  <a:pt x="52819" y="161023"/>
                </a:lnTo>
                <a:lnTo>
                  <a:pt x="60223" y="158661"/>
                </a:lnTo>
                <a:lnTo>
                  <a:pt x="66916" y="154736"/>
                </a:lnTo>
                <a:lnTo>
                  <a:pt x="72898" y="149225"/>
                </a:lnTo>
                <a:lnTo>
                  <a:pt x="77279" y="143637"/>
                </a:lnTo>
                <a:lnTo>
                  <a:pt x="77965" y="142773"/>
                </a:lnTo>
                <a:lnTo>
                  <a:pt x="81927" y="135991"/>
                </a:lnTo>
                <a:lnTo>
                  <a:pt x="84772" y="128866"/>
                </a:lnTo>
                <a:lnTo>
                  <a:pt x="86487" y="121412"/>
                </a:lnTo>
                <a:lnTo>
                  <a:pt x="83058" y="119253"/>
                </a:lnTo>
                <a:lnTo>
                  <a:pt x="79756" y="128143"/>
                </a:lnTo>
                <a:lnTo>
                  <a:pt x="75565" y="134366"/>
                </a:lnTo>
                <a:lnTo>
                  <a:pt x="70612" y="138176"/>
                </a:lnTo>
                <a:lnTo>
                  <a:pt x="65659" y="141859"/>
                </a:lnTo>
                <a:lnTo>
                  <a:pt x="59817" y="143637"/>
                </a:lnTo>
                <a:lnTo>
                  <a:pt x="53213" y="143637"/>
                </a:lnTo>
                <a:lnTo>
                  <a:pt x="18630" y="115277"/>
                </a:lnTo>
                <a:lnTo>
                  <a:pt x="15875" y="94996"/>
                </a:lnTo>
                <a:lnTo>
                  <a:pt x="86487" y="94996"/>
                </a:lnTo>
                <a:close/>
              </a:path>
              <a:path w="963929" h="208279">
                <a:moveTo>
                  <a:pt x="160566" y="98971"/>
                </a:moveTo>
                <a:lnTo>
                  <a:pt x="102870" y="98971"/>
                </a:lnTo>
                <a:lnTo>
                  <a:pt x="102870" y="115824"/>
                </a:lnTo>
                <a:lnTo>
                  <a:pt x="160566" y="115824"/>
                </a:lnTo>
                <a:lnTo>
                  <a:pt x="160566" y="98971"/>
                </a:lnTo>
                <a:close/>
              </a:path>
              <a:path w="963929" h="208279">
                <a:moveTo>
                  <a:pt x="228727" y="154686"/>
                </a:moveTo>
                <a:lnTo>
                  <a:pt x="223393" y="154686"/>
                </a:lnTo>
                <a:lnTo>
                  <a:pt x="219837" y="154178"/>
                </a:lnTo>
                <a:lnTo>
                  <a:pt x="217805" y="153035"/>
                </a:lnTo>
                <a:lnTo>
                  <a:pt x="215900" y="152019"/>
                </a:lnTo>
                <a:lnTo>
                  <a:pt x="214503" y="150368"/>
                </a:lnTo>
                <a:lnTo>
                  <a:pt x="213614" y="148336"/>
                </a:lnTo>
                <a:lnTo>
                  <a:pt x="212598" y="146304"/>
                </a:lnTo>
                <a:lnTo>
                  <a:pt x="212217" y="141986"/>
                </a:lnTo>
                <a:lnTo>
                  <a:pt x="212217" y="14605"/>
                </a:lnTo>
                <a:lnTo>
                  <a:pt x="212217" y="0"/>
                </a:lnTo>
                <a:lnTo>
                  <a:pt x="207137" y="0"/>
                </a:lnTo>
                <a:lnTo>
                  <a:pt x="176657" y="12446"/>
                </a:lnTo>
                <a:lnTo>
                  <a:pt x="178562" y="16383"/>
                </a:lnTo>
                <a:lnTo>
                  <a:pt x="181483" y="15240"/>
                </a:lnTo>
                <a:lnTo>
                  <a:pt x="184023" y="14605"/>
                </a:lnTo>
                <a:lnTo>
                  <a:pt x="187706" y="14605"/>
                </a:lnTo>
                <a:lnTo>
                  <a:pt x="189230" y="15113"/>
                </a:lnTo>
                <a:lnTo>
                  <a:pt x="193675" y="31242"/>
                </a:lnTo>
                <a:lnTo>
                  <a:pt x="193675" y="141986"/>
                </a:lnTo>
                <a:lnTo>
                  <a:pt x="193167" y="146177"/>
                </a:lnTo>
                <a:lnTo>
                  <a:pt x="192151" y="148463"/>
                </a:lnTo>
                <a:lnTo>
                  <a:pt x="191262" y="150622"/>
                </a:lnTo>
                <a:lnTo>
                  <a:pt x="189865" y="152273"/>
                </a:lnTo>
                <a:lnTo>
                  <a:pt x="188214" y="153289"/>
                </a:lnTo>
                <a:lnTo>
                  <a:pt x="186436" y="154178"/>
                </a:lnTo>
                <a:lnTo>
                  <a:pt x="183261" y="154686"/>
                </a:lnTo>
                <a:lnTo>
                  <a:pt x="178562" y="154686"/>
                </a:lnTo>
                <a:lnTo>
                  <a:pt x="178562" y="158750"/>
                </a:lnTo>
                <a:lnTo>
                  <a:pt x="228727" y="158750"/>
                </a:lnTo>
                <a:lnTo>
                  <a:pt x="228727" y="154686"/>
                </a:lnTo>
                <a:close/>
              </a:path>
              <a:path w="963929" h="208279">
                <a:moveTo>
                  <a:pt x="327279" y="94996"/>
                </a:moveTo>
                <a:lnTo>
                  <a:pt x="326771" y="88519"/>
                </a:lnTo>
                <a:lnTo>
                  <a:pt x="326580" y="85979"/>
                </a:lnTo>
                <a:lnTo>
                  <a:pt x="324510" y="77914"/>
                </a:lnTo>
                <a:lnTo>
                  <a:pt x="304038" y="56388"/>
                </a:lnTo>
                <a:lnTo>
                  <a:pt x="304038" y="88519"/>
                </a:lnTo>
                <a:lnTo>
                  <a:pt x="256667" y="88519"/>
                </a:lnTo>
                <a:lnTo>
                  <a:pt x="275590" y="61214"/>
                </a:lnTo>
                <a:lnTo>
                  <a:pt x="285750" y="61214"/>
                </a:lnTo>
                <a:lnTo>
                  <a:pt x="301625" y="74676"/>
                </a:lnTo>
                <a:lnTo>
                  <a:pt x="302895" y="77343"/>
                </a:lnTo>
                <a:lnTo>
                  <a:pt x="303657" y="81915"/>
                </a:lnTo>
                <a:lnTo>
                  <a:pt x="304038" y="88519"/>
                </a:lnTo>
                <a:lnTo>
                  <a:pt x="304038" y="56388"/>
                </a:lnTo>
                <a:lnTo>
                  <a:pt x="303657" y="56184"/>
                </a:lnTo>
                <a:lnTo>
                  <a:pt x="296227" y="54063"/>
                </a:lnTo>
                <a:lnTo>
                  <a:pt x="288036" y="53340"/>
                </a:lnTo>
                <a:lnTo>
                  <a:pt x="278282" y="54254"/>
                </a:lnTo>
                <a:lnTo>
                  <a:pt x="244182" y="85623"/>
                </a:lnTo>
                <a:lnTo>
                  <a:pt x="240792" y="108966"/>
                </a:lnTo>
                <a:lnTo>
                  <a:pt x="241617" y="120446"/>
                </a:lnTo>
                <a:lnTo>
                  <a:pt x="260819" y="153771"/>
                </a:lnTo>
                <a:lnTo>
                  <a:pt x="285496" y="161798"/>
                </a:lnTo>
                <a:lnTo>
                  <a:pt x="293611" y="161023"/>
                </a:lnTo>
                <a:lnTo>
                  <a:pt x="301015" y="158661"/>
                </a:lnTo>
                <a:lnTo>
                  <a:pt x="307708" y="154736"/>
                </a:lnTo>
                <a:lnTo>
                  <a:pt x="313690" y="149225"/>
                </a:lnTo>
                <a:lnTo>
                  <a:pt x="318071" y="143637"/>
                </a:lnTo>
                <a:lnTo>
                  <a:pt x="318757" y="142773"/>
                </a:lnTo>
                <a:lnTo>
                  <a:pt x="322719" y="135991"/>
                </a:lnTo>
                <a:lnTo>
                  <a:pt x="325564" y="128866"/>
                </a:lnTo>
                <a:lnTo>
                  <a:pt x="327279" y="121412"/>
                </a:lnTo>
                <a:lnTo>
                  <a:pt x="323850" y="119253"/>
                </a:lnTo>
                <a:lnTo>
                  <a:pt x="320548" y="128143"/>
                </a:lnTo>
                <a:lnTo>
                  <a:pt x="316357" y="134366"/>
                </a:lnTo>
                <a:lnTo>
                  <a:pt x="311404" y="138176"/>
                </a:lnTo>
                <a:lnTo>
                  <a:pt x="306451" y="141859"/>
                </a:lnTo>
                <a:lnTo>
                  <a:pt x="300609" y="143637"/>
                </a:lnTo>
                <a:lnTo>
                  <a:pt x="294005" y="143637"/>
                </a:lnTo>
                <a:lnTo>
                  <a:pt x="259422" y="115277"/>
                </a:lnTo>
                <a:lnTo>
                  <a:pt x="256667" y="94996"/>
                </a:lnTo>
                <a:lnTo>
                  <a:pt x="327279" y="94996"/>
                </a:lnTo>
                <a:close/>
              </a:path>
              <a:path w="963929" h="208279">
                <a:moveTo>
                  <a:pt x="435483" y="137668"/>
                </a:moveTo>
                <a:lnTo>
                  <a:pt x="424434" y="146685"/>
                </a:lnTo>
                <a:lnTo>
                  <a:pt x="422148" y="146685"/>
                </a:lnTo>
                <a:lnTo>
                  <a:pt x="417957" y="97790"/>
                </a:lnTo>
                <a:lnTo>
                  <a:pt x="417957" y="78613"/>
                </a:lnTo>
                <a:lnTo>
                  <a:pt x="417322" y="72009"/>
                </a:lnTo>
                <a:lnTo>
                  <a:pt x="415925" y="68834"/>
                </a:lnTo>
                <a:lnTo>
                  <a:pt x="413893" y="63881"/>
                </a:lnTo>
                <a:lnTo>
                  <a:pt x="410591" y="60325"/>
                </a:lnTo>
                <a:lnTo>
                  <a:pt x="410349" y="60198"/>
                </a:lnTo>
                <a:lnTo>
                  <a:pt x="400431" y="54991"/>
                </a:lnTo>
                <a:lnTo>
                  <a:pt x="392938" y="53467"/>
                </a:lnTo>
                <a:lnTo>
                  <a:pt x="383921" y="53467"/>
                </a:lnTo>
                <a:lnTo>
                  <a:pt x="346456" y="72771"/>
                </a:lnTo>
                <a:lnTo>
                  <a:pt x="346532" y="82677"/>
                </a:lnTo>
                <a:lnTo>
                  <a:pt x="347345" y="85090"/>
                </a:lnTo>
                <a:lnTo>
                  <a:pt x="349224" y="87122"/>
                </a:lnTo>
                <a:lnTo>
                  <a:pt x="350901" y="89027"/>
                </a:lnTo>
                <a:lnTo>
                  <a:pt x="353187" y="89916"/>
                </a:lnTo>
                <a:lnTo>
                  <a:pt x="358775" y="89916"/>
                </a:lnTo>
                <a:lnTo>
                  <a:pt x="361061" y="89027"/>
                </a:lnTo>
                <a:lnTo>
                  <a:pt x="362839" y="86995"/>
                </a:lnTo>
                <a:lnTo>
                  <a:pt x="364490" y="85344"/>
                </a:lnTo>
                <a:lnTo>
                  <a:pt x="365379" y="82677"/>
                </a:lnTo>
                <a:lnTo>
                  <a:pt x="365277" y="76708"/>
                </a:lnTo>
                <a:lnTo>
                  <a:pt x="365125" y="72771"/>
                </a:lnTo>
                <a:lnTo>
                  <a:pt x="365125" y="69469"/>
                </a:lnTo>
                <a:lnTo>
                  <a:pt x="366522" y="66548"/>
                </a:lnTo>
                <a:lnTo>
                  <a:pt x="369443" y="64008"/>
                </a:lnTo>
                <a:lnTo>
                  <a:pt x="372110" y="61468"/>
                </a:lnTo>
                <a:lnTo>
                  <a:pt x="375920" y="60198"/>
                </a:lnTo>
                <a:lnTo>
                  <a:pt x="386715" y="60198"/>
                </a:lnTo>
                <a:lnTo>
                  <a:pt x="391414" y="62103"/>
                </a:lnTo>
                <a:lnTo>
                  <a:pt x="394716" y="65913"/>
                </a:lnTo>
                <a:lnTo>
                  <a:pt x="397891" y="69723"/>
                </a:lnTo>
                <a:lnTo>
                  <a:pt x="399542" y="76708"/>
                </a:lnTo>
                <a:lnTo>
                  <a:pt x="399542" y="90932"/>
                </a:lnTo>
                <a:lnTo>
                  <a:pt x="399542" y="97790"/>
                </a:lnTo>
                <a:lnTo>
                  <a:pt x="399542" y="136779"/>
                </a:lnTo>
                <a:lnTo>
                  <a:pt x="390271" y="144145"/>
                </a:lnTo>
                <a:lnTo>
                  <a:pt x="382905" y="147828"/>
                </a:lnTo>
                <a:lnTo>
                  <a:pt x="372999" y="147828"/>
                </a:lnTo>
                <a:lnTo>
                  <a:pt x="369316" y="146050"/>
                </a:lnTo>
                <a:lnTo>
                  <a:pt x="365798" y="142240"/>
                </a:lnTo>
                <a:lnTo>
                  <a:pt x="362966" y="139065"/>
                </a:lnTo>
                <a:lnTo>
                  <a:pt x="361315" y="134620"/>
                </a:lnTo>
                <a:lnTo>
                  <a:pt x="361315" y="124968"/>
                </a:lnTo>
                <a:lnTo>
                  <a:pt x="399542" y="97790"/>
                </a:lnTo>
                <a:lnTo>
                  <a:pt x="399542" y="90932"/>
                </a:lnTo>
                <a:lnTo>
                  <a:pt x="361823" y="107188"/>
                </a:lnTo>
                <a:lnTo>
                  <a:pt x="345948" y="121539"/>
                </a:lnTo>
                <a:lnTo>
                  <a:pt x="343662" y="125222"/>
                </a:lnTo>
                <a:lnTo>
                  <a:pt x="342646" y="129540"/>
                </a:lnTo>
                <a:lnTo>
                  <a:pt x="342734" y="142621"/>
                </a:lnTo>
                <a:lnTo>
                  <a:pt x="344932" y="148717"/>
                </a:lnTo>
                <a:lnTo>
                  <a:pt x="354076" y="158369"/>
                </a:lnTo>
                <a:lnTo>
                  <a:pt x="359918" y="160782"/>
                </a:lnTo>
                <a:lnTo>
                  <a:pt x="371475" y="160782"/>
                </a:lnTo>
                <a:lnTo>
                  <a:pt x="375793" y="159893"/>
                </a:lnTo>
                <a:lnTo>
                  <a:pt x="382397" y="156718"/>
                </a:lnTo>
                <a:lnTo>
                  <a:pt x="389001" y="152146"/>
                </a:lnTo>
                <a:lnTo>
                  <a:pt x="394589" y="147828"/>
                </a:lnTo>
                <a:lnTo>
                  <a:pt x="399542" y="144018"/>
                </a:lnTo>
                <a:lnTo>
                  <a:pt x="399542" y="150114"/>
                </a:lnTo>
                <a:lnTo>
                  <a:pt x="400685" y="154432"/>
                </a:lnTo>
                <a:lnTo>
                  <a:pt x="405003" y="159512"/>
                </a:lnTo>
                <a:lnTo>
                  <a:pt x="407924" y="160655"/>
                </a:lnTo>
                <a:lnTo>
                  <a:pt x="411607" y="160655"/>
                </a:lnTo>
                <a:lnTo>
                  <a:pt x="435368" y="144145"/>
                </a:lnTo>
                <a:lnTo>
                  <a:pt x="435483" y="137668"/>
                </a:lnTo>
                <a:close/>
              </a:path>
              <a:path w="963929" h="208279">
                <a:moveTo>
                  <a:pt x="514096" y="62611"/>
                </a:moveTo>
                <a:lnTo>
                  <a:pt x="512826" y="59690"/>
                </a:lnTo>
                <a:lnTo>
                  <a:pt x="510159" y="57150"/>
                </a:lnTo>
                <a:lnTo>
                  <a:pt x="507492" y="54737"/>
                </a:lnTo>
                <a:lnTo>
                  <a:pt x="504063" y="53467"/>
                </a:lnTo>
                <a:lnTo>
                  <a:pt x="499999" y="53467"/>
                </a:lnTo>
                <a:lnTo>
                  <a:pt x="493280" y="54902"/>
                </a:lnTo>
                <a:lnTo>
                  <a:pt x="486638" y="59207"/>
                </a:lnTo>
                <a:lnTo>
                  <a:pt x="480085" y="66382"/>
                </a:lnTo>
                <a:lnTo>
                  <a:pt x="473583" y="76454"/>
                </a:lnTo>
                <a:lnTo>
                  <a:pt x="473583" y="68326"/>
                </a:lnTo>
                <a:lnTo>
                  <a:pt x="473583" y="53467"/>
                </a:lnTo>
                <a:lnTo>
                  <a:pt x="468884" y="53467"/>
                </a:lnTo>
                <a:lnTo>
                  <a:pt x="438023" y="65913"/>
                </a:lnTo>
                <a:lnTo>
                  <a:pt x="439166" y="69977"/>
                </a:lnTo>
                <a:lnTo>
                  <a:pt x="442087" y="68834"/>
                </a:lnTo>
                <a:lnTo>
                  <a:pt x="444627" y="68326"/>
                </a:lnTo>
                <a:lnTo>
                  <a:pt x="448818" y="68326"/>
                </a:lnTo>
                <a:lnTo>
                  <a:pt x="450469" y="68834"/>
                </a:lnTo>
                <a:lnTo>
                  <a:pt x="451739" y="69850"/>
                </a:lnTo>
                <a:lnTo>
                  <a:pt x="453136" y="70866"/>
                </a:lnTo>
                <a:lnTo>
                  <a:pt x="455041" y="145288"/>
                </a:lnTo>
                <a:lnTo>
                  <a:pt x="453898" y="149098"/>
                </a:lnTo>
                <a:lnTo>
                  <a:pt x="452628" y="151003"/>
                </a:lnTo>
                <a:lnTo>
                  <a:pt x="450723" y="152273"/>
                </a:lnTo>
                <a:lnTo>
                  <a:pt x="448183" y="153924"/>
                </a:lnTo>
                <a:lnTo>
                  <a:pt x="444373" y="154686"/>
                </a:lnTo>
                <a:lnTo>
                  <a:pt x="439166" y="154686"/>
                </a:lnTo>
                <a:lnTo>
                  <a:pt x="439166" y="158750"/>
                </a:lnTo>
                <a:lnTo>
                  <a:pt x="491490" y="158750"/>
                </a:lnTo>
                <a:lnTo>
                  <a:pt x="491490" y="154686"/>
                </a:lnTo>
                <a:lnTo>
                  <a:pt x="486918" y="154686"/>
                </a:lnTo>
                <a:lnTo>
                  <a:pt x="483362" y="154051"/>
                </a:lnTo>
                <a:lnTo>
                  <a:pt x="480822" y="152654"/>
                </a:lnTo>
                <a:lnTo>
                  <a:pt x="478409" y="151384"/>
                </a:lnTo>
                <a:lnTo>
                  <a:pt x="476758" y="149606"/>
                </a:lnTo>
                <a:lnTo>
                  <a:pt x="475742" y="147701"/>
                </a:lnTo>
                <a:lnTo>
                  <a:pt x="474345" y="144780"/>
                </a:lnTo>
                <a:lnTo>
                  <a:pt x="473583" y="140462"/>
                </a:lnTo>
                <a:lnTo>
                  <a:pt x="473583" y="85852"/>
                </a:lnTo>
                <a:lnTo>
                  <a:pt x="477139" y="78867"/>
                </a:lnTo>
                <a:lnTo>
                  <a:pt x="478828" y="76454"/>
                </a:lnTo>
                <a:lnTo>
                  <a:pt x="480695" y="73787"/>
                </a:lnTo>
                <a:lnTo>
                  <a:pt x="483997" y="70739"/>
                </a:lnTo>
                <a:lnTo>
                  <a:pt x="485521" y="69215"/>
                </a:lnTo>
                <a:lnTo>
                  <a:pt x="487045" y="68580"/>
                </a:lnTo>
                <a:lnTo>
                  <a:pt x="489966" y="68580"/>
                </a:lnTo>
                <a:lnTo>
                  <a:pt x="492379" y="69850"/>
                </a:lnTo>
                <a:lnTo>
                  <a:pt x="498729" y="74930"/>
                </a:lnTo>
                <a:lnTo>
                  <a:pt x="501650" y="76200"/>
                </a:lnTo>
                <a:lnTo>
                  <a:pt x="506984" y="76200"/>
                </a:lnTo>
                <a:lnTo>
                  <a:pt x="509270" y="75184"/>
                </a:lnTo>
                <a:lnTo>
                  <a:pt x="511175" y="73152"/>
                </a:lnTo>
                <a:lnTo>
                  <a:pt x="513207" y="71247"/>
                </a:lnTo>
                <a:lnTo>
                  <a:pt x="514045" y="68834"/>
                </a:lnTo>
                <a:lnTo>
                  <a:pt x="514096" y="68580"/>
                </a:lnTo>
                <a:lnTo>
                  <a:pt x="514096" y="65913"/>
                </a:lnTo>
                <a:lnTo>
                  <a:pt x="514096" y="62611"/>
                </a:lnTo>
                <a:close/>
              </a:path>
              <a:path w="963929" h="208279">
                <a:moveTo>
                  <a:pt x="626110" y="154686"/>
                </a:moveTo>
                <a:lnTo>
                  <a:pt x="621157" y="154686"/>
                </a:lnTo>
                <a:lnTo>
                  <a:pt x="617728" y="154178"/>
                </a:lnTo>
                <a:lnTo>
                  <a:pt x="614172" y="152146"/>
                </a:lnTo>
                <a:lnTo>
                  <a:pt x="612775" y="150622"/>
                </a:lnTo>
                <a:lnTo>
                  <a:pt x="612013" y="148717"/>
                </a:lnTo>
                <a:lnTo>
                  <a:pt x="610997" y="146431"/>
                </a:lnTo>
                <a:lnTo>
                  <a:pt x="610590" y="143002"/>
                </a:lnTo>
                <a:lnTo>
                  <a:pt x="610489" y="82677"/>
                </a:lnTo>
                <a:lnTo>
                  <a:pt x="609600" y="75946"/>
                </a:lnTo>
                <a:lnTo>
                  <a:pt x="589534" y="53467"/>
                </a:lnTo>
                <a:lnTo>
                  <a:pt x="583946" y="53467"/>
                </a:lnTo>
                <a:lnTo>
                  <a:pt x="575729" y="54825"/>
                </a:lnTo>
                <a:lnTo>
                  <a:pt x="567270" y="58889"/>
                </a:lnTo>
                <a:lnTo>
                  <a:pt x="558584" y="65633"/>
                </a:lnTo>
                <a:lnTo>
                  <a:pt x="549656" y="75057"/>
                </a:lnTo>
                <a:lnTo>
                  <a:pt x="549656" y="68326"/>
                </a:lnTo>
                <a:lnTo>
                  <a:pt x="549656" y="53467"/>
                </a:lnTo>
                <a:lnTo>
                  <a:pt x="544957" y="53467"/>
                </a:lnTo>
                <a:lnTo>
                  <a:pt x="514096" y="65913"/>
                </a:lnTo>
                <a:lnTo>
                  <a:pt x="515747" y="69977"/>
                </a:lnTo>
                <a:lnTo>
                  <a:pt x="518668" y="68834"/>
                </a:lnTo>
                <a:lnTo>
                  <a:pt x="521208" y="68326"/>
                </a:lnTo>
                <a:lnTo>
                  <a:pt x="525145" y="68326"/>
                </a:lnTo>
                <a:lnTo>
                  <a:pt x="526796" y="68834"/>
                </a:lnTo>
                <a:lnTo>
                  <a:pt x="531241" y="143002"/>
                </a:lnTo>
                <a:lnTo>
                  <a:pt x="530352" y="148082"/>
                </a:lnTo>
                <a:lnTo>
                  <a:pt x="526796" y="153416"/>
                </a:lnTo>
                <a:lnTo>
                  <a:pt x="523240" y="154686"/>
                </a:lnTo>
                <a:lnTo>
                  <a:pt x="515747" y="154686"/>
                </a:lnTo>
                <a:lnTo>
                  <a:pt x="515747" y="158750"/>
                </a:lnTo>
                <a:lnTo>
                  <a:pt x="566293" y="158750"/>
                </a:lnTo>
                <a:lnTo>
                  <a:pt x="566293" y="154686"/>
                </a:lnTo>
                <a:lnTo>
                  <a:pt x="560705" y="154686"/>
                </a:lnTo>
                <a:lnTo>
                  <a:pt x="557022" y="154178"/>
                </a:lnTo>
                <a:lnTo>
                  <a:pt x="549656" y="81661"/>
                </a:lnTo>
                <a:lnTo>
                  <a:pt x="556298" y="75336"/>
                </a:lnTo>
                <a:lnTo>
                  <a:pt x="556691" y="75057"/>
                </a:lnTo>
                <a:lnTo>
                  <a:pt x="562927" y="70802"/>
                </a:lnTo>
                <a:lnTo>
                  <a:pt x="569544" y="68097"/>
                </a:lnTo>
                <a:lnTo>
                  <a:pt x="576199" y="67183"/>
                </a:lnTo>
                <a:lnTo>
                  <a:pt x="581914" y="67183"/>
                </a:lnTo>
                <a:lnTo>
                  <a:pt x="585978" y="69342"/>
                </a:lnTo>
                <a:lnTo>
                  <a:pt x="590804" y="77724"/>
                </a:lnTo>
                <a:lnTo>
                  <a:pt x="592023" y="84201"/>
                </a:lnTo>
                <a:lnTo>
                  <a:pt x="591959" y="143002"/>
                </a:lnTo>
                <a:lnTo>
                  <a:pt x="582422" y="154686"/>
                </a:lnTo>
                <a:lnTo>
                  <a:pt x="575437" y="154686"/>
                </a:lnTo>
                <a:lnTo>
                  <a:pt x="575437" y="158750"/>
                </a:lnTo>
                <a:lnTo>
                  <a:pt x="626110" y="158750"/>
                </a:lnTo>
                <a:lnTo>
                  <a:pt x="626110" y="154686"/>
                </a:lnTo>
                <a:close/>
              </a:path>
              <a:path w="963929" h="208279">
                <a:moveTo>
                  <a:pt x="671449" y="8128"/>
                </a:moveTo>
                <a:lnTo>
                  <a:pt x="670433" y="5461"/>
                </a:lnTo>
                <a:lnTo>
                  <a:pt x="668147" y="3302"/>
                </a:lnTo>
                <a:lnTo>
                  <a:pt x="665988" y="1016"/>
                </a:lnTo>
                <a:lnTo>
                  <a:pt x="663321" y="0"/>
                </a:lnTo>
                <a:lnTo>
                  <a:pt x="656971" y="0"/>
                </a:lnTo>
                <a:lnTo>
                  <a:pt x="654304" y="1016"/>
                </a:lnTo>
                <a:lnTo>
                  <a:pt x="652145" y="3302"/>
                </a:lnTo>
                <a:lnTo>
                  <a:pt x="649986" y="5461"/>
                </a:lnTo>
                <a:lnTo>
                  <a:pt x="648843" y="8128"/>
                </a:lnTo>
                <a:lnTo>
                  <a:pt x="648843" y="14351"/>
                </a:lnTo>
                <a:lnTo>
                  <a:pt x="649986" y="17018"/>
                </a:lnTo>
                <a:lnTo>
                  <a:pt x="652145" y="19304"/>
                </a:lnTo>
                <a:lnTo>
                  <a:pt x="654431" y="21463"/>
                </a:lnTo>
                <a:lnTo>
                  <a:pt x="657098" y="22606"/>
                </a:lnTo>
                <a:lnTo>
                  <a:pt x="663321" y="22606"/>
                </a:lnTo>
                <a:lnTo>
                  <a:pt x="665988" y="21463"/>
                </a:lnTo>
                <a:lnTo>
                  <a:pt x="670433" y="17018"/>
                </a:lnTo>
                <a:lnTo>
                  <a:pt x="671449" y="14351"/>
                </a:lnTo>
                <a:lnTo>
                  <a:pt x="671449" y="8128"/>
                </a:lnTo>
                <a:close/>
              </a:path>
              <a:path w="963929" h="208279">
                <a:moveTo>
                  <a:pt x="685038" y="154686"/>
                </a:moveTo>
                <a:lnTo>
                  <a:pt x="680212" y="154686"/>
                </a:lnTo>
                <a:lnTo>
                  <a:pt x="676783" y="154178"/>
                </a:lnTo>
                <a:lnTo>
                  <a:pt x="669417" y="141986"/>
                </a:lnTo>
                <a:lnTo>
                  <a:pt x="669417" y="68326"/>
                </a:lnTo>
                <a:lnTo>
                  <a:pt x="669417" y="53467"/>
                </a:lnTo>
                <a:lnTo>
                  <a:pt x="664591" y="53467"/>
                </a:lnTo>
                <a:lnTo>
                  <a:pt x="633730" y="65913"/>
                </a:lnTo>
                <a:lnTo>
                  <a:pt x="635381" y="69977"/>
                </a:lnTo>
                <a:lnTo>
                  <a:pt x="638302" y="68834"/>
                </a:lnTo>
                <a:lnTo>
                  <a:pt x="640842" y="68326"/>
                </a:lnTo>
                <a:lnTo>
                  <a:pt x="644906" y="68326"/>
                </a:lnTo>
                <a:lnTo>
                  <a:pt x="646430" y="68707"/>
                </a:lnTo>
                <a:lnTo>
                  <a:pt x="647446" y="69723"/>
                </a:lnTo>
                <a:lnTo>
                  <a:pt x="648589" y="70612"/>
                </a:lnTo>
                <a:lnTo>
                  <a:pt x="649478" y="72263"/>
                </a:lnTo>
                <a:lnTo>
                  <a:pt x="649986" y="74676"/>
                </a:lnTo>
                <a:lnTo>
                  <a:pt x="650621" y="77978"/>
                </a:lnTo>
                <a:lnTo>
                  <a:pt x="651002" y="85090"/>
                </a:lnTo>
                <a:lnTo>
                  <a:pt x="651002" y="141986"/>
                </a:lnTo>
                <a:lnTo>
                  <a:pt x="640334" y="154686"/>
                </a:lnTo>
                <a:lnTo>
                  <a:pt x="635381" y="154686"/>
                </a:lnTo>
                <a:lnTo>
                  <a:pt x="635381" y="158750"/>
                </a:lnTo>
                <a:lnTo>
                  <a:pt x="685038" y="158750"/>
                </a:lnTo>
                <a:lnTo>
                  <a:pt x="685038" y="154686"/>
                </a:lnTo>
                <a:close/>
              </a:path>
              <a:path w="963929" h="208279">
                <a:moveTo>
                  <a:pt x="804418" y="154686"/>
                </a:moveTo>
                <a:lnTo>
                  <a:pt x="799465" y="154686"/>
                </a:lnTo>
                <a:lnTo>
                  <a:pt x="796036" y="154178"/>
                </a:lnTo>
                <a:lnTo>
                  <a:pt x="792480" y="152146"/>
                </a:lnTo>
                <a:lnTo>
                  <a:pt x="791083" y="150622"/>
                </a:lnTo>
                <a:lnTo>
                  <a:pt x="790321" y="148717"/>
                </a:lnTo>
                <a:lnTo>
                  <a:pt x="789305" y="146431"/>
                </a:lnTo>
                <a:lnTo>
                  <a:pt x="788898" y="143002"/>
                </a:lnTo>
                <a:lnTo>
                  <a:pt x="788797" y="82677"/>
                </a:lnTo>
                <a:lnTo>
                  <a:pt x="787908" y="75946"/>
                </a:lnTo>
                <a:lnTo>
                  <a:pt x="785622" y="69723"/>
                </a:lnTo>
                <a:lnTo>
                  <a:pt x="784656" y="67183"/>
                </a:lnTo>
                <a:lnTo>
                  <a:pt x="783844" y="65024"/>
                </a:lnTo>
                <a:lnTo>
                  <a:pt x="780669" y="60452"/>
                </a:lnTo>
                <a:lnTo>
                  <a:pt x="776732" y="57658"/>
                </a:lnTo>
                <a:lnTo>
                  <a:pt x="772668" y="54864"/>
                </a:lnTo>
                <a:lnTo>
                  <a:pt x="767842" y="53467"/>
                </a:lnTo>
                <a:lnTo>
                  <a:pt x="762254" y="53467"/>
                </a:lnTo>
                <a:lnTo>
                  <a:pt x="754037" y="54825"/>
                </a:lnTo>
                <a:lnTo>
                  <a:pt x="745578" y="58889"/>
                </a:lnTo>
                <a:lnTo>
                  <a:pt x="736892" y="65633"/>
                </a:lnTo>
                <a:lnTo>
                  <a:pt x="727964" y="75057"/>
                </a:lnTo>
                <a:lnTo>
                  <a:pt x="727964" y="68326"/>
                </a:lnTo>
                <a:lnTo>
                  <a:pt x="727964" y="53467"/>
                </a:lnTo>
                <a:lnTo>
                  <a:pt x="723252" y="53467"/>
                </a:lnTo>
                <a:lnTo>
                  <a:pt x="692391" y="65913"/>
                </a:lnTo>
                <a:lnTo>
                  <a:pt x="694055" y="69977"/>
                </a:lnTo>
                <a:lnTo>
                  <a:pt x="696976" y="68834"/>
                </a:lnTo>
                <a:lnTo>
                  <a:pt x="699503" y="68326"/>
                </a:lnTo>
                <a:lnTo>
                  <a:pt x="703440" y="68326"/>
                </a:lnTo>
                <a:lnTo>
                  <a:pt x="705091" y="68834"/>
                </a:lnTo>
                <a:lnTo>
                  <a:pt x="709549" y="143002"/>
                </a:lnTo>
                <a:lnTo>
                  <a:pt x="708660" y="148082"/>
                </a:lnTo>
                <a:lnTo>
                  <a:pt x="705091" y="153416"/>
                </a:lnTo>
                <a:lnTo>
                  <a:pt x="701548" y="154686"/>
                </a:lnTo>
                <a:lnTo>
                  <a:pt x="694055" y="154686"/>
                </a:lnTo>
                <a:lnTo>
                  <a:pt x="694055" y="158750"/>
                </a:lnTo>
                <a:lnTo>
                  <a:pt x="744601" y="158750"/>
                </a:lnTo>
                <a:lnTo>
                  <a:pt x="744601" y="154686"/>
                </a:lnTo>
                <a:lnTo>
                  <a:pt x="739013" y="154686"/>
                </a:lnTo>
                <a:lnTo>
                  <a:pt x="735330" y="154178"/>
                </a:lnTo>
                <a:lnTo>
                  <a:pt x="727964" y="81661"/>
                </a:lnTo>
                <a:lnTo>
                  <a:pt x="734606" y="75336"/>
                </a:lnTo>
                <a:lnTo>
                  <a:pt x="734999" y="75057"/>
                </a:lnTo>
                <a:lnTo>
                  <a:pt x="741235" y="70802"/>
                </a:lnTo>
                <a:lnTo>
                  <a:pt x="747852" y="68097"/>
                </a:lnTo>
                <a:lnTo>
                  <a:pt x="754507" y="67183"/>
                </a:lnTo>
                <a:lnTo>
                  <a:pt x="760222" y="67183"/>
                </a:lnTo>
                <a:lnTo>
                  <a:pt x="764286" y="69342"/>
                </a:lnTo>
                <a:lnTo>
                  <a:pt x="769112" y="77724"/>
                </a:lnTo>
                <a:lnTo>
                  <a:pt x="770382" y="84455"/>
                </a:lnTo>
                <a:lnTo>
                  <a:pt x="770267" y="143002"/>
                </a:lnTo>
                <a:lnTo>
                  <a:pt x="760730" y="154686"/>
                </a:lnTo>
                <a:lnTo>
                  <a:pt x="753745" y="154686"/>
                </a:lnTo>
                <a:lnTo>
                  <a:pt x="753745" y="158750"/>
                </a:lnTo>
                <a:lnTo>
                  <a:pt x="804418" y="158750"/>
                </a:lnTo>
                <a:lnTo>
                  <a:pt x="804418" y="154686"/>
                </a:lnTo>
                <a:close/>
              </a:path>
              <a:path w="963929" h="208279">
                <a:moveTo>
                  <a:pt x="915543" y="63627"/>
                </a:moveTo>
                <a:lnTo>
                  <a:pt x="915289" y="62484"/>
                </a:lnTo>
                <a:lnTo>
                  <a:pt x="914908" y="61849"/>
                </a:lnTo>
                <a:lnTo>
                  <a:pt x="914654" y="61341"/>
                </a:lnTo>
                <a:lnTo>
                  <a:pt x="914273" y="61087"/>
                </a:lnTo>
                <a:lnTo>
                  <a:pt x="913765" y="60833"/>
                </a:lnTo>
                <a:lnTo>
                  <a:pt x="913257" y="60706"/>
                </a:lnTo>
                <a:lnTo>
                  <a:pt x="911352" y="60579"/>
                </a:lnTo>
                <a:lnTo>
                  <a:pt x="886460" y="60579"/>
                </a:lnTo>
                <a:lnTo>
                  <a:pt x="883246" y="58801"/>
                </a:lnTo>
                <a:lnTo>
                  <a:pt x="881595" y="57899"/>
                </a:lnTo>
                <a:lnTo>
                  <a:pt x="881595" y="103124"/>
                </a:lnTo>
                <a:lnTo>
                  <a:pt x="879729" y="109728"/>
                </a:lnTo>
                <a:lnTo>
                  <a:pt x="872490" y="118237"/>
                </a:lnTo>
                <a:lnTo>
                  <a:pt x="867791" y="120269"/>
                </a:lnTo>
                <a:lnTo>
                  <a:pt x="856234" y="120269"/>
                </a:lnTo>
                <a:lnTo>
                  <a:pt x="839851" y="85598"/>
                </a:lnTo>
                <a:lnTo>
                  <a:pt x="839863" y="76377"/>
                </a:lnTo>
                <a:lnTo>
                  <a:pt x="841756" y="69723"/>
                </a:lnTo>
                <a:lnTo>
                  <a:pt x="845439" y="65405"/>
                </a:lnTo>
                <a:lnTo>
                  <a:pt x="849122" y="60960"/>
                </a:lnTo>
                <a:lnTo>
                  <a:pt x="853821" y="58801"/>
                </a:lnTo>
                <a:lnTo>
                  <a:pt x="865251" y="58801"/>
                </a:lnTo>
                <a:lnTo>
                  <a:pt x="881595" y="103124"/>
                </a:lnTo>
                <a:lnTo>
                  <a:pt x="881595" y="57899"/>
                </a:lnTo>
                <a:lnTo>
                  <a:pt x="880884" y="57492"/>
                </a:lnTo>
                <a:lnTo>
                  <a:pt x="874814" y="55270"/>
                </a:lnTo>
                <a:lnTo>
                  <a:pt x="868260" y="53924"/>
                </a:lnTo>
                <a:lnTo>
                  <a:pt x="861187" y="53467"/>
                </a:lnTo>
                <a:lnTo>
                  <a:pt x="852627" y="54165"/>
                </a:lnTo>
                <a:lnTo>
                  <a:pt x="821131" y="83197"/>
                </a:lnTo>
                <a:lnTo>
                  <a:pt x="820420" y="90551"/>
                </a:lnTo>
                <a:lnTo>
                  <a:pt x="820420" y="97155"/>
                </a:lnTo>
                <a:lnTo>
                  <a:pt x="822071" y="103124"/>
                </a:lnTo>
                <a:lnTo>
                  <a:pt x="825500" y="108585"/>
                </a:lnTo>
                <a:lnTo>
                  <a:pt x="828802" y="114173"/>
                </a:lnTo>
                <a:lnTo>
                  <a:pt x="833628" y="118364"/>
                </a:lnTo>
                <a:lnTo>
                  <a:pt x="839851" y="121412"/>
                </a:lnTo>
                <a:lnTo>
                  <a:pt x="832231" y="127762"/>
                </a:lnTo>
                <a:lnTo>
                  <a:pt x="827278" y="132715"/>
                </a:lnTo>
                <a:lnTo>
                  <a:pt x="825246" y="136271"/>
                </a:lnTo>
                <a:lnTo>
                  <a:pt x="823087" y="139827"/>
                </a:lnTo>
                <a:lnTo>
                  <a:pt x="822032" y="142621"/>
                </a:lnTo>
                <a:lnTo>
                  <a:pt x="821944" y="147701"/>
                </a:lnTo>
                <a:lnTo>
                  <a:pt x="822833" y="149733"/>
                </a:lnTo>
                <a:lnTo>
                  <a:pt x="824357" y="151638"/>
                </a:lnTo>
                <a:lnTo>
                  <a:pt x="826008" y="153416"/>
                </a:lnTo>
                <a:lnTo>
                  <a:pt x="828675" y="155448"/>
                </a:lnTo>
                <a:lnTo>
                  <a:pt x="832612" y="157861"/>
                </a:lnTo>
                <a:lnTo>
                  <a:pt x="821690" y="169164"/>
                </a:lnTo>
                <a:lnTo>
                  <a:pt x="821182" y="169926"/>
                </a:lnTo>
                <a:lnTo>
                  <a:pt x="817245" y="174752"/>
                </a:lnTo>
                <a:lnTo>
                  <a:pt x="814705" y="178562"/>
                </a:lnTo>
                <a:lnTo>
                  <a:pt x="813435" y="181356"/>
                </a:lnTo>
                <a:lnTo>
                  <a:pt x="812546" y="183134"/>
                </a:lnTo>
                <a:lnTo>
                  <a:pt x="812165" y="184912"/>
                </a:lnTo>
                <a:lnTo>
                  <a:pt x="846582" y="207429"/>
                </a:lnTo>
                <a:lnTo>
                  <a:pt x="856996" y="208026"/>
                </a:lnTo>
                <a:lnTo>
                  <a:pt x="870318" y="207010"/>
                </a:lnTo>
                <a:lnTo>
                  <a:pt x="882319" y="203949"/>
                </a:lnTo>
                <a:lnTo>
                  <a:pt x="893000" y="198869"/>
                </a:lnTo>
                <a:lnTo>
                  <a:pt x="898486" y="194691"/>
                </a:lnTo>
                <a:lnTo>
                  <a:pt x="902335" y="191770"/>
                </a:lnTo>
                <a:lnTo>
                  <a:pt x="914146" y="161925"/>
                </a:lnTo>
                <a:lnTo>
                  <a:pt x="912876" y="158750"/>
                </a:lnTo>
                <a:lnTo>
                  <a:pt x="912114" y="156845"/>
                </a:lnTo>
                <a:lnTo>
                  <a:pt x="908050" y="152654"/>
                </a:lnTo>
                <a:lnTo>
                  <a:pt x="906018" y="150622"/>
                </a:lnTo>
                <a:lnTo>
                  <a:pt x="906018" y="168529"/>
                </a:lnTo>
                <a:lnTo>
                  <a:pt x="906018" y="177800"/>
                </a:lnTo>
                <a:lnTo>
                  <a:pt x="866902" y="194691"/>
                </a:lnTo>
                <a:lnTo>
                  <a:pt x="856945" y="194271"/>
                </a:lnTo>
                <a:lnTo>
                  <a:pt x="828167" y="181864"/>
                </a:lnTo>
                <a:lnTo>
                  <a:pt x="828167" y="175641"/>
                </a:lnTo>
                <a:lnTo>
                  <a:pt x="829056" y="172593"/>
                </a:lnTo>
                <a:lnTo>
                  <a:pt x="832612" y="165989"/>
                </a:lnTo>
                <a:lnTo>
                  <a:pt x="835279" y="162560"/>
                </a:lnTo>
                <a:lnTo>
                  <a:pt x="838708" y="158750"/>
                </a:lnTo>
                <a:lnTo>
                  <a:pt x="846201" y="159613"/>
                </a:lnTo>
                <a:lnTo>
                  <a:pt x="855154" y="160312"/>
                </a:lnTo>
                <a:lnTo>
                  <a:pt x="865530" y="160858"/>
                </a:lnTo>
                <a:lnTo>
                  <a:pt x="877316" y="161290"/>
                </a:lnTo>
                <a:lnTo>
                  <a:pt x="888873" y="161544"/>
                </a:lnTo>
                <a:lnTo>
                  <a:pt x="896493" y="162560"/>
                </a:lnTo>
                <a:lnTo>
                  <a:pt x="904113" y="165862"/>
                </a:lnTo>
                <a:lnTo>
                  <a:pt x="906018" y="168529"/>
                </a:lnTo>
                <a:lnTo>
                  <a:pt x="906018" y="150622"/>
                </a:lnTo>
                <a:lnTo>
                  <a:pt x="853313" y="143129"/>
                </a:lnTo>
                <a:lnTo>
                  <a:pt x="848106" y="142875"/>
                </a:lnTo>
                <a:lnTo>
                  <a:pt x="845947" y="142621"/>
                </a:lnTo>
                <a:lnTo>
                  <a:pt x="842391" y="142113"/>
                </a:lnTo>
                <a:lnTo>
                  <a:pt x="839978" y="141224"/>
                </a:lnTo>
                <a:lnTo>
                  <a:pt x="838835" y="140081"/>
                </a:lnTo>
                <a:lnTo>
                  <a:pt x="837565" y="138938"/>
                </a:lnTo>
                <a:lnTo>
                  <a:pt x="836930" y="137668"/>
                </a:lnTo>
                <a:lnTo>
                  <a:pt x="836930" y="134874"/>
                </a:lnTo>
                <a:lnTo>
                  <a:pt x="845312" y="123571"/>
                </a:lnTo>
                <a:lnTo>
                  <a:pt x="850646" y="125095"/>
                </a:lnTo>
                <a:lnTo>
                  <a:pt x="855726" y="125730"/>
                </a:lnTo>
                <a:lnTo>
                  <a:pt x="860806" y="125730"/>
                </a:lnTo>
                <a:lnTo>
                  <a:pt x="869607" y="125095"/>
                </a:lnTo>
                <a:lnTo>
                  <a:pt x="875931" y="123571"/>
                </a:lnTo>
                <a:lnTo>
                  <a:pt x="877379" y="123228"/>
                </a:lnTo>
                <a:lnTo>
                  <a:pt x="883754" y="120269"/>
                </a:lnTo>
                <a:lnTo>
                  <a:pt x="884237" y="120053"/>
                </a:lnTo>
                <a:lnTo>
                  <a:pt x="890143" y="115570"/>
                </a:lnTo>
                <a:lnTo>
                  <a:pt x="894969" y="110261"/>
                </a:lnTo>
                <a:lnTo>
                  <a:pt x="898423" y="104432"/>
                </a:lnTo>
                <a:lnTo>
                  <a:pt x="900493" y="98069"/>
                </a:lnTo>
                <a:lnTo>
                  <a:pt x="901192" y="91186"/>
                </a:lnTo>
                <a:lnTo>
                  <a:pt x="901192" y="82804"/>
                </a:lnTo>
                <a:lnTo>
                  <a:pt x="899033" y="75946"/>
                </a:lnTo>
                <a:lnTo>
                  <a:pt x="894842" y="70612"/>
                </a:lnTo>
                <a:lnTo>
                  <a:pt x="911352" y="70612"/>
                </a:lnTo>
                <a:lnTo>
                  <a:pt x="915543" y="67310"/>
                </a:lnTo>
                <a:lnTo>
                  <a:pt x="915543" y="63627"/>
                </a:lnTo>
                <a:close/>
              </a:path>
              <a:path w="963929" h="208279">
                <a:moveTo>
                  <a:pt x="963676" y="152781"/>
                </a:moveTo>
                <a:lnTo>
                  <a:pt x="961771" y="147066"/>
                </a:lnTo>
                <a:lnTo>
                  <a:pt x="957961" y="142748"/>
                </a:lnTo>
                <a:lnTo>
                  <a:pt x="954151" y="138557"/>
                </a:lnTo>
                <a:lnTo>
                  <a:pt x="949706" y="136398"/>
                </a:lnTo>
                <a:lnTo>
                  <a:pt x="940816" y="136398"/>
                </a:lnTo>
                <a:lnTo>
                  <a:pt x="937387" y="137668"/>
                </a:lnTo>
                <a:lnTo>
                  <a:pt x="934593" y="140335"/>
                </a:lnTo>
                <a:lnTo>
                  <a:pt x="931799" y="142875"/>
                </a:lnTo>
                <a:lnTo>
                  <a:pt x="930402" y="146050"/>
                </a:lnTo>
                <a:lnTo>
                  <a:pt x="930402" y="153416"/>
                </a:lnTo>
                <a:lnTo>
                  <a:pt x="931545" y="156464"/>
                </a:lnTo>
                <a:lnTo>
                  <a:pt x="935863" y="160782"/>
                </a:lnTo>
                <a:lnTo>
                  <a:pt x="938784" y="161798"/>
                </a:lnTo>
                <a:lnTo>
                  <a:pt x="943864" y="161798"/>
                </a:lnTo>
                <a:lnTo>
                  <a:pt x="945261" y="161544"/>
                </a:lnTo>
                <a:lnTo>
                  <a:pt x="946658" y="160782"/>
                </a:lnTo>
                <a:lnTo>
                  <a:pt x="949325" y="159385"/>
                </a:lnTo>
                <a:lnTo>
                  <a:pt x="951103" y="158623"/>
                </a:lnTo>
                <a:lnTo>
                  <a:pt x="952500" y="158623"/>
                </a:lnTo>
                <a:lnTo>
                  <a:pt x="953008" y="158877"/>
                </a:lnTo>
                <a:lnTo>
                  <a:pt x="953516" y="159639"/>
                </a:lnTo>
                <a:lnTo>
                  <a:pt x="954151" y="160528"/>
                </a:lnTo>
                <a:lnTo>
                  <a:pt x="954455" y="161544"/>
                </a:lnTo>
                <a:lnTo>
                  <a:pt x="954532" y="169164"/>
                </a:lnTo>
                <a:lnTo>
                  <a:pt x="952373" y="174752"/>
                </a:lnTo>
                <a:lnTo>
                  <a:pt x="943991" y="185420"/>
                </a:lnTo>
                <a:lnTo>
                  <a:pt x="938149" y="189357"/>
                </a:lnTo>
                <a:lnTo>
                  <a:pt x="930402" y="191897"/>
                </a:lnTo>
                <a:lnTo>
                  <a:pt x="930402" y="196723"/>
                </a:lnTo>
                <a:lnTo>
                  <a:pt x="963676" y="167513"/>
                </a:lnTo>
                <a:lnTo>
                  <a:pt x="963676" y="158623"/>
                </a:lnTo>
                <a:lnTo>
                  <a:pt x="963676" y="15278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7" name="object 7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614801" y="3802253"/>
            <a:ext cx="769365" cy="208026"/>
          </a:xfrm>
          <a:prstGeom prst="rect">
            <a:avLst/>
          </a:prstGeom>
        </p:spPr>
      </p:pic>
      <p:sp>
        <p:nvSpPr>
          <p:cNvPr id="78" name="object 78"/>
          <p:cNvSpPr/>
          <p:nvPr/>
        </p:nvSpPr>
        <p:spPr>
          <a:xfrm>
            <a:off x="4463541" y="3802253"/>
            <a:ext cx="323215" cy="161925"/>
          </a:xfrm>
          <a:custGeom>
            <a:avLst/>
            <a:gdLst/>
            <a:ahLst/>
            <a:cxnLst/>
            <a:rect l="l" t="t" r="r" b="b"/>
            <a:pathLst>
              <a:path w="323214" h="161925">
                <a:moveTo>
                  <a:pt x="67705" y="60198"/>
                </a:moveTo>
                <a:lnTo>
                  <a:pt x="44069" y="60198"/>
                </a:lnTo>
                <a:lnTo>
                  <a:pt x="48768" y="62103"/>
                </a:lnTo>
                <a:lnTo>
                  <a:pt x="52070" y="65913"/>
                </a:lnTo>
                <a:lnTo>
                  <a:pt x="55245" y="69723"/>
                </a:lnTo>
                <a:lnTo>
                  <a:pt x="56896" y="76708"/>
                </a:lnTo>
                <a:lnTo>
                  <a:pt x="56896" y="90932"/>
                </a:lnTo>
                <a:lnTo>
                  <a:pt x="44680" y="95579"/>
                </a:lnTo>
                <a:lnTo>
                  <a:pt x="34321" y="99822"/>
                </a:lnTo>
                <a:lnTo>
                  <a:pt x="3302" y="121539"/>
                </a:lnTo>
                <a:lnTo>
                  <a:pt x="1016" y="125222"/>
                </a:lnTo>
                <a:lnTo>
                  <a:pt x="0" y="129540"/>
                </a:lnTo>
                <a:lnTo>
                  <a:pt x="91" y="142621"/>
                </a:lnTo>
                <a:lnTo>
                  <a:pt x="2286" y="148717"/>
                </a:lnTo>
                <a:lnTo>
                  <a:pt x="11430" y="158369"/>
                </a:lnTo>
                <a:lnTo>
                  <a:pt x="17272" y="160782"/>
                </a:lnTo>
                <a:lnTo>
                  <a:pt x="28829" y="160782"/>
                </a:lnTo>
                <a:lnTo>
                  <a:pt x="33147" y="159893"/>
                </a:lnTo>
                <a:lnTo>
                  <a:pt x="39750" y="156718"/>
                </a:lnTo>
                <a:lnTo>
                  <a:pt x="46355" y="152146"/>
                </a:lnTo>
                <a:lnTo>
                  <a:pt x="51954" y="147828"/>
                </a:lnTo>
                <a:lnTo>
                  <a:pt x="30353" y="147828"/>
                </a:lnTo>
                <a:lnTo>
                  <a:pt x="26670" y="146050"/>
                </a:lnTo>
                <a:lnTo>
                  <a:pt x="23154" y="142240"/>
                </a:lnTo>
                <a:lnTo>
                  <a:pt x="20320" y="139065"/>
                </a:lnTo>
                <a:lnTo>
                  <a:pt x="18669" y="134620"/>
                </a:lnTo>
                <a:lnTo>
                  <a:pt x="18669" y="124968"/>
                </a:lnTo>
                <a:lnTo>
                  <a:pt x="56896" y="97790"/>
                </a:lnTo>
                <a:lnTo>
                  <a:pt x="75311" y="97790"/>
                </a:lnTo>
                <a:lnTo>
                  <a:pt x="75311" y="78613"/>
                </a:lnTo>
                <a:lnTo>
                  <a:pt x="74675" y="72009"/>
                </a:lnTo>
                <a:lnTo>
                  <a:pt x="73279" y="68834"/>
                </a:lnTo>
                <a:lnTo>
                  <a:pt x="71247" y="63881"/>
                </a:lnTo>
                <a:lnTo>
                  <a:pt x="67945" y="60325"/>
                </a:lnTo>
                <a:lnTo>
                  <a:pt x="67705" y="60198"/>
                </a:lnTo>
                <a:close/>
              </a:path>
              <a:path w="323214" h="161925">
                <a:moveTo>
                  <a:pt x="76488" y="144018"/>
                </a:moveTo>
                <a:lnTo>
                  <a:pt x="56896" y="144018"/>
                </a:lnTo>
                <a:lnTo>
                  <a:pt x="56896" y="150114"/>
                </a:lnTo>
                <a:lnTo>
                  <a:pt x="58038" y="154432"/>
                </a:lnTo>
                <a:lnTo>
                  <a:pt x="62357" y="159512"/>
                </a:lnTo>
                <a:lnTo>
                  <a:pt x="65278" y="160655"/>
                </a:lnTo>
                <a:lnTo>
                  <a:pt x="68961" y="160655"/>
                </a:lnTo>
                <a:lnTo>
                  <a:pt x="74727" y="159627"/>
                </a:lnTo>
                <a:lnTo>
                  <a:pt x="80613" y="156527"/>
                </a:lnTo>
                <a:lnTo>
                  <a:pt x="86641" y="151332"/>
                </a:lnTo>
                <a:lnTo>
                  <a:pt x="90578" y="146685"/>
                </a:lnTo>
                <a:lnTo>
                  <a:pt x="79502" y="146685"/>
                </a:lnTo>
                <a:lnTo>
                  <a:pt x="78612" y="146304"/>
                </a:lnTo>
                <a:lnTo>
                  <a:pt x="76835" y="144780"/>
                </a:lnTo>
                <a:lnTo>
                  <a:pt x="76488" y="144018"/>
                </a:lnTo>
                <a:close/>
              </a:path>
              <a:path w="323214" h="161925">
                <a:moveTo>
                  <a:pt x="75311" y="97790"/>
                </a:moveTo>
                <a:lnTo>
                  <a:pt x="56896" y="97790"/>
                </a:lnTo>
                <a:lnTo>
                  <a:pt x="56896" y="136779"/>
                </a:lnTo>
                <a:lnTo>
                  <a:pt x="47625" y="144145"/>
                </a:lnTo>
                <a:lnTo>
                  <a:pt x="40259" y="147828"/>
                </a:lnTo>
                <a:lnTo>
                  <a:pt x="51954" y="147828"/>
                </a:lnTo>
                <a:lnTo>
                  <a:pt x="56896" y="144018"/>
                </a:lnTo>
                <a:lnTo>
                  <a:pt x="76488" y="144018"/>
                </a:lnTo>
                <a:lnTo>
                  <a:pt x="76200" y="143383"/>
                </a:lnTo>
                <a:lnTo>
                  <a:pt x="75459" y="139065"/>
                </a:lnTo>
                <a:lnTo>
                  <a:pt x="75346" y="134620"/>
                </a:lnTo>
                <a:lnTo>
                  <a:pt x="75311" y="97790"/>
                </a:lnTo>
                <a:close/>
              </a:path>
              <a:path w="323214" h="161925">
                <a:moveTo>
                  <a:pt x="92837" y="137668"/>
                </a:moveTo>
                <a:lnTo>
                  <a:pt x="81787" y="146685"/>
                </a:lnTo>
                <a:lnTo>
                  <a:pt x="90578" y="146685"/>
                </a:lnTo>
                <a:lnTo>
                  <a:pt x="92729" y="144145"/>
                </a:lnTo>
                <a:lnTo>
                  <a:pt x="92837" y="137668"/>
                </a:lnTo>
                <a:close/>
              </a:path>
              <a:path w="323214" h="161925">
                <a:moveTo>
                  <a:pt x="50292" y="53467"/>
                </a:moveTo>
                <a:lnTo>
                  <a:pt x="41275" y="53467"/>
                </a:lnTo>
                <a:lnTo>
                  <a:pt x="32896" y="53967"/>
                </a:lnTo>
                <a:lnTo>
                  <a:pt x="3810" y="72771"/>
                </a:lnTo>
                <a:lnTo>
                  <a:pt x="3894" y="82677"/>
                </a:lnTo>
                <a:lnTo>
                  <a:pt x="4699" y="85090"/>
                </a:lnTo>
                <a:lnTo>
                  <a:pt x="6588" y="87122"/>
                </a:lnTo>
                <a:lnTo>
                  <a:pt x="8255" y="89027"/>
                </a:lnTo>
                <a:lnTo>
                  <a:pt x="10541" y="89916"/>
                </a:lnTo>
                <a:lnTo>
                  <a:pt x="16129" y="89916"/>
                </a:lnTo>
                <a:lnTo>
                  <a:pt x="18415" y="89027"/>
                </a:lnTo>
                <a:lnTo>
                  <a:pt x="20193" y="86995"/>
                </a:lnTo>
                <a:lnTo>
                  <a:pt x="21844" y="85344"/>
                </a:lnTo>
                <a:lnTo>
                  <a:pt x="22733" y="82677"/>
                </a:lnTo>
                <a:lnTo>
                  <a:pt x="22633" y="76708"/>
                </a:lnTo>
                <a:lnTo>
                  <a:pt x="22479" y="72771"/>
                </a:lnTo>
                <a:lnTo>
                  <a:pt x="22479" y="69469"/>
                </a:lnTo>
                <a:lnTo>
                  <a:pt x="23875" y="66548"/>
                </a:lnTo>
                <a:lnTo>
                  <a:pt x="26797" y="64008"/>
                </a:lnTo>
                <a:lnTo>
                  <a:pt x="29463" y="61468"/>
                </a:lnTo>
                <a:lnTo>
                  <a:pt x="33274" y="60198"/>
                </a:lnTo>
                <a:lnTo>
                  <a:pt x="67705" y="60198"/>
                </a:lnTo>
                <a:lnTo>
                  <a:pt x="57785" y="54991"/>
                </a:lnTo>
                <a:lnTo>
                  <a:pt x="50292" y="53467"/>
                </a:lnTo>
                <a:close/>
              </a:path>
              <a:path w="323214" h="161925">
                <a:moveTo>
                  <a:pt x="147447" y="154686"/>
                </a:moveTo>
                <a:lnTo>
                  <a:pt x="96900" y="154686"/>
                </a:lnTo>
                <a:lnTo>
                  <a:pt x="96900" y="158750"/>
                </a:lnTo>
                <a:lnTo>
                  <a:pt x="147447" y="158750"/>
                </a:lnTo>
                <a:lnTo>
                  <a:pt x="147447" y="154686"/>
                </a:lnTo>
                <a:close/>
              </a:path>
              <a:path w="323214" h="161925">
                <a:moveTo>
                  <a:pt x="207263" y="154686"/>
                </a:moveTo>
                <a:lnTo>
                  <a:pt x="156591" y="154686"/>
                </a:lnTo>
                <a:lnTo>
                  <a:pt x="156591" y="158750"/>
                </a:lnTo>
                <a:lnTo>
                  <a:pt x="207263" y="158750"/>
                </a:lnTo>
                <a:lnTo>
                  <a:pt x="207263" y="154686"/>
                </a:lnTo>
                <a:close/>
              </a:path>
              <a:path w="323214" h="161925">
                <a:moveTo>
                  <a:pt x="130810" y="68326"/>
                </a:moveTo>
                <a:lnTo>
                  <a:pt x="106299" y="68326"/>
                </a:lnTo>
                <a:lnTo>
                  <a:pt x="107950" y="68834"/>
                </a:lnTo>
                <a:lnTo>
                  <a:pt x="109093" y="69723"/>
                </a:lnTo>
                <a:lnTo>
                  <a:pt x="112395" y="143002"/>
                </a:lnTo>
                <a:lnTo>
                  <a:pt x="111506" y="148082"/>
                </a:lnTo>
                <a:lnTo>
                  <a:pt x="107950" y="153416"/>
                </a:lnTo>
                <a:lnTo>
                  <a:pt x="104394" y="154686"/>
                </a:lnTo>
                <a:lnTo>
                  <a:pt x="141859" y="154686"/>
                </a:lnTo>
                <a:lnTo>
                  <a:pt x="130810" y="81661"/>
                </a:lnTo>
                <a:lnTo>
                  <a:pt x="137457" y="75326"/>
                </a:lnTo>
                <a:lnTo>
                  <a:pt x="137852" y="75057"/>
                </a:lnTo>
                <a:lnTo>
                  <a:pt x="130810" y="75057"/>
                </a:lnTo>
                <a:lnTo>
                  <a:pt x="130810" y="68326"/>
                </a:lnTo>
                <a:close/>
              </a:path>
              <a:path w="323214" h="161925">
                <a:moveTo>
                  <a:pt x="187510" y="67183"/>
                </a:moveTo>
                <a:lnTo>
                  <a:pt x="163068" y="67183"/>
                </a:lnTo>
                <a:lnTo>
                  <a:pt x="167132" y="69342"/>
                </a:lnTo>
                <a:lnTo>
                  <a:pt x="171958" y="77724"/>
                </a:lnTo>
                <a:lnTo>
                  <a:pt x="173228" y="84455"/>
                </a:lnTo>
                <a:lnTo>
                  <a:pt x="173119" y="143002"/>
                </a:lnTo>
                <a:lnTo>
                  <a:pt x="172974" y="145034"/>
                </a:lnTo>
                <a:lnTo>
                  <a:pt x="163575" y="154686"/>
                </a:lnTo>
                <a:lnTo>
                  <a:pt x="202311" y="154686"/>
                </a:lnTo>
                <a:lnTo>
                  <a:pt x="198882" y="154178"/>
                </a:lnTo>
                <a:lnTo>
                  <a:pt x="195325" y="152146"/>
                </a:lnTo>
                <a:lnTo>
                  <a:pt x="193929" y="150622"/>
                </a:lnTo>
                <a:lnTo>
                  <a:pt x="193167" y="148717"/>
                </a:lnTo>
                <a:lnTo>
                  <a:pt x="192150" y="146431"/>
                </a:lnTo>
                <a:lnTo>
                  <a:pt x="191747" y="143002"/>
                </a:lnTo>
                <a:lnTo>
                  <a:pt x="191643" y="82677"/>
                </a:lnTo>
                <a:lnTo>
                  <a:pt x="190754" y="75946"/>
                </a:lnTo>
                <a:lnTo>
                  <a:pt x="188475" y="69723"/>
                </a:lnTo>
                <a:lnTo>
                  <a:pt x="187510" y="67183"/>
                </a:lnTo>
                <a:close/>
              </a:path>
              <a:path w="323214" h="161925">
                <a:moveTo>
                  <a:pt x="170687" y="53467"/>
                </a:moveTo>
                <a:lnTo>
                  <a:pt x="165100" y="53467"/>
                </a:lnTo>
                <a:lnTo>
                  <a:pt x="156884" y="54822"/>
                </a:lnTo>
                <a:lnTo>
                  <a:pt x="148431" y="58880"/>
                </a:lnTo>
                <a:lnTo>
                  <a:pt x="139739" y="65629"/>
                </a:lnTo>
                <a:lnTo>
                  <a:pt x="130810" y="75057"/>
                </a:lnTo>
                <a:lnTo>
                  <a:pt x="137852" y="75057"/>
                </a:lnTo>
                <a:lnTo>
                  <a:pt x="144081" y="70802"/>
                </a:lnTo>
                <a:lnTo>
                  <a:pt x="150705" y="68087"/>
                </a:lnTo>
                <a:lnTo>
                  <a:pt x="157353" y="67183"/>
                </a:lnTo>
                <a:lnTo>
                  <a:pt x="187510" y="67183"/>
                </a:lnTo>
                <a:lnTo>
                  <a:pt x="186690" y="65024"/>
                </a:lnTo>
                <a:lnTo>
                  <a:pt x="183515" y="60452"/>
                </a:lnTo>
                <a:lnTo>
                  <a:pt x="179578" y="57658"/>
                </a:lnTo>
                <a:lnTo>
                  <a:pt x="175513" y="54864"/>
                </a:lnTo>
                <a:lnTo>
                  <a:pt x="170687" y="53467"/>
                </a:lnTo>
                <a:close/>
              </a:path>
              <a:path w="323214" h="161925">
                <a:moveTo>
                  <a:pt x="130810" y="53467"/>
                </a:moveTo>
                <a:lnTo>
                  <a:pt x="126111" y="53467"/>
                </a:lnTo>
                <a:lnTo>
                  <a:pt x="95250" y="65913"/>
                </a:lnTo>
                <a:lnTo>
                  <a:pt x="96900" y="69977"/>
                </a:lnTo>
                <a:lnTo>
                  <a:pt x="99822" y="68834"/>
                </a:lnTo>
                <a:lnTo>
                  <a:pt x="102362" y="68326"/>
                </a:lnTo>
                <a:lnTo>
                  <a:pt x="130810" y="68326"/>
                </a:lnTo>
                <a:lnTo>
                  <a:pt x="130810" y="53467"/>
                </a:lnTo>
                <a:close/>
              </a:path>
              <a:path w="323214" h="161925">
                <a:moveTo>
                  <a:pt x="274320" y="53340"/>
                </a:moveTo>
                <a:lnTo>
                  <a:pt x="265303" y="53340"/>
                </a:lnTo>
                <a:lnTo>
                  <a:pt x="254869" y="54483"/>
                </a:lnTo>
                <a:lnTo>
                  <a:pt x="223595" y="80936"/>
                </a:lnTo>
                <a:lnTo>
                  <a:pt x="215773" y="111887"/>
                </a:lnTo>
                <a:lnTo>
                  <a:pt x="216558" y="122342"/>
                </a:lnTo>
                <a:lnTo>
                  <a:pt x="241855" y="158337"/>
                </a:lnTo>
                <a:lnTo>
                  <a:pt x="257556" y="161798"/>
                </a:lnTo>
                <a:lnTo>
                  <a:pt x="263017" y="161798"/>
                </a:lnTo>
                <a:lnTo>
                  <a:pt x="268224" y="160655"/>
                </a:lnTo>
                <a:lnTo>
                  <a:pt x="272993" y="158337"/>
                </a:lnTo>
                <a:lnTo>
                  <a:pt x="277749" y="156210"/>
                </a:lnTo>
                <a:lnTo>
                  <a:pt x="282575" y="152400"/>
                </a:lnTo>
                <a:lnTo>
                  <a:pt x="285232" y="149606"/>
                </a:lnTo>
                <a:lnTo>
                  <a:pt x="259842" y="149606"/>
                </a:lnTo>
                <a:lnTo>
                  <a:pt x="252603" y="145542"/>
                </a:lnTo>
                <a:lnTo>
                  <a:pt x="236220" y="102997"/>
                </a:lnTo>
                <a:lnTo>
                  <a:pt x="236860" y="92519"/>
                </a:lnTo>
                <a:lnTo>
                  <a:pt x="257429" y="60198"/>
                </a:lnTo>
                <a:lnTo>
                  <a:pt x="285710" y="60198"/>
                </a:lnTo>
                <a:lnTo>
                  <a:pt x="281686" y="56261"/>
                </a:lnTo>
                <a:lnTo>
                  <a:pt x="274320" y="53340"/>
                </a:lnTo>
                <a:close/>
              </a:path>
              <a:path w="323214" h="161925">
                <a:moveTo>
                  <a:pt x="321818" y="145288"/>
                </a:moveTo>
                <a:lnTo>
                  <a:pt x="318516" y="146558"/>
                </a:lnTo>
                <a:lnTo>
                  <a:pt x="315849" y="147193"/>
                </a:lnTo>
                <a:lnTo>
                  <a:pt x="287528" y="147193"/>
                </a:lnTo>
                <a:lnTo>
                  <a:pt x="287528" y="161798"/>
                </a:lnTo>
                <a:lnTo>
                  <a:pt x="292735" y="161798"/>
                </a:lnTo>
                <a:lnTo>
                  <a:pt x="323088" y="149225"/>
                </a:lnTo>
                <a:lnTo>
                  <a:pt x="321818" y="145288"/>
                </a:lnTo>
                <a:close/>
              </a:path>
              <a:path w="323214" h="161925">
                <a:moveTo>
                  <a:pt x="285710" y="60198"/>
                </a:moveTo>
                <a:lnTo>
                  <a:pt x="267462" y="60198"/>
                </a:lnTo>
                <a:lnTo>
                  <a:pt x="271018" y="61341"/>
                </a:lnTo>
                <a:lnTo>
                  <a:pt x="274700" y="63500"/>
                </a:lnTo>
                <a:lnTo>
                  <a:pt x="287528" y="86741"/>
                </a:lnTo>
                <a:lnTo>
                  <a:pt x="287528" y="139446"/>
                </a:lnTo>
                <a:lnTo>
                  <a:pt x="281305" y="146177"/>
                </a:lnTo>
                <a:lnTo>
                  <a:pt x="274700" y="149606"/>
                </a:lnTo>
                <a:lnTo>
                  <a:pt x="285232" y="149606"/>
                </a:lnTo>
                <a:lnTo>
                  <a:pt x="287528" y="147193"/>
                </a:lnTo>
                <a:lnTo>
                  <a:pt x="312166" y="147193"/>
                </a:lnTo>
                <a:lnTo>
                  <a:pt x="310769" y="146685"/>
                </a:lnTo>
                <a:lnTo>
                  <a:pt x="305943" y="61976"/>
                </a:lnTo>
                <a:lnTo>
                  <a:pt x="287528" y="61976"/>
                </a:lnTo>
                <a:lnTo>
                  <a:pt x="285710" y="60198"/>
                </a:lnTo>
                <a:close/>
              </a:path>
              <a:path w="323214" h="161925">
                <a:moveTo>
                  <a:pt x="305943" y="14605"/>
                </a:moveTo>
                <a:lnTo>
                  <a:pt x="281432" y="14605"/>
                </a:lnTo>
                <a:lnTo>
                  <a:pt x="282956" y="15113"/>
                </a:lnTo>
                <a:lnTo>
                  <a:pt x="285369" y="17018"/>
                </a:lnTo>
                <a:lnTo>
                  <a:pt x="286131" y="18796"/>
                </a:lnTo>
                <a:lnTo>
                  <a:pt x="286766" y="21463"/>
                </a:lnTo>
                <a:lnTo>
                  <a:pt x="287274" y="24257"/>
                </a:lnTo>
                <a:lnTo>
                  <a:pt x="287528" y="31369"/>
                </a:lnTo>
                <a:lnTo>
                  <a:pt x="287528" y="61976"/>
                </a:lnTo>
                <a:lnTo>
                  <a:pt x="305943" y="61976"/>
                </a:lnTo>
                <a:lnTo>
                  <a:pt x="305943" y="14605"/>
                </a:lnTo>
                <a:close/>
              </a:path>
              <a:path w="323214" h="161925">
                <a:moveTo>
                  <a:pt x="305943" y="0"/>
                </a:moveTo>
                <a:lnTo>
                  <a:pt x="300990" y="0"/>
                </a:lnTo>
                <a:lnTo>
                  <a:pt x="270510" y="12446"/>
                </a:lnTo>
                <a:lnTo>
                  <a:pt x="271907" y="16383"/>
                </a:lnTo>
                <a:lnTo>
                  <a:pt x="275209" y="15240"/>
                </a:lnTo>
                <a:lnTo>
                  <a:pt x="277749" y="14605"/>
                </a:lnTo>
                <a:lnTo>
                  <a:pt x="305943" y="14605"/>
                </a:lnTo>
                <a:lnTo>
                  <a:pt x="3059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859909" y="3802253"/>
            <a:ext cx="737362" cy="208026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5679313" y="3802253"/>
            <a:ext cx="1420495" cy="207645"/>
            <a:chOff x="5679313" y="3802253"/>
            <a:chExt cx="1420495" cy="207645"/>
          </a:xfrm>
        </p:grpSpPr>
        <p:pic>
          <p:nvPicPr>
            <p:cNvPr id="81" name="object 8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79313" y="3802253"/>
              <a:ext cx="1369567" cy="20764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074535" y="393928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5875" y="0"/>
                  </a:moveTo>
                  <a:lnTo>
                    <a:pt x="12319" y="0"/>
                  </a:lnTo>
                  <a:lnTo>
                    <a:pt x="9017" y="0"/>
                  </a:lnTo>
                  <a:lnTo>
                    <a:pt x="6096" y="1269"/>
                  </a:lnTo>
                  <a:lnTo>
                    <a:pt x="1143" y="5968"/>
                  </a:lnTo>
                  <a:lnTo>
                    <a:pt x="0" y="8889"/>
                  </a:lnTo>
                  <a:lnTo>
                    <a:pt x="0" y="15875"/>
                  </a:lnTo>
                  <a:lnTo>
                    <a:pt x="1143" y="18795"/>
                  </a:lnTo>
                  <a:lnTo>
                    <a:pt x="3683" y="21208"/>
                  </a:lnTo>
                  <a:lnTo>
                    <a:pt x="6096" y="23621"/>
                  </a:lnTo>
                  <a:lnTo>
                    <a:pt x="9017" y="24764"/>
                  </a:lnTo>
                  <a:lnTo>
                    <a:pt x="15748" y="24764"/>
                  </a:lnTo>
                  <a:lnTo>
                    <a:pt x="18669" y="23621"/>
                  </a:lnTo>
                  <a:lnTo>
                    <a:pt x="21082" y="21208"/>
                  </a:lnTo>
                  <a:lnTo>
                    <a:pt x="23622" y="18795"/>
                  </a:lnTo>
                  <a:lnTo>
                    <a:pt x="24765" y="15875"/>
                  </a:lnTo>
                  <a:lnTo>
                    <a:pt x="24765" y="9016"/>
                  </a:lnTo>
                  <a:lnTo>
                    <a:pt x="23622" y="6095"/>
                  </a:lnTo>
                  <a:lnTo>
                    <a:pt x="18796" y="126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/>
          <p:cNvSpPr/>
          <p:nvPr/>
        </p:nvSpPr>
        <p:spPr>
          <a:xfrm>
            <a:off x="7258811" y="3802253"/>
            <a:ext cx="340995" cy="161925"/>
          </a:xfrm>
          <a:custGeom>
            <a:avLst/>
            <a:gdLst/>
            <a:ahLst/>
            <a:cxnLst/>
            <a:rect l="l" t="t" r="r" b="b"/>
            <a:pathLst>
              <a:path w="340995" h="161925">
                <a:moveTo>
                  <a:pt x="95123" y="154559"/>
                </a:moveTo>
                <a:lnTo>
                  <a:pt x="30861" y="154559"/>
                </a:lnTo>
                <a:lnTo>
                  <a:pt x="30861" y="158750"/>
                </a:lnTo>
                <a:lnTo>
                  <a:pt x="95123" y="158750"/>
                </a:lnTo>
                <a:lnTo>
                  <a:pt x="95123" y="154559"/>
                </a:lnTo>
                <a:close/>
              </a:path>
              <a:path w="340995" h="161925">
                <a:moveTo>
                  <a:pt x="73787" y="16891"/>
                </a:moveTo>
                <a:lnTo>
                  <a:pt x="52324" y="16891"/>
                </a:lnTo>
                <a:lnTo>
                  <a:pt x="52217" y="141732"/>
                </a:lnTo>
                <a:lnTo>
                  <a:pt x="51562" y="146431"/>
                </a:lnTo>
                <a:lnTo>
                  <a:pt x="49911" y="148717"/>
                </a:lnTo>
                <a:lnTo>
                  <a:pt x="47244" y="152654"/>
                </a:lnTo>
                <a:lnTo>
                  <a:pt x="42672" y="154559"/>
                </a:lnTo>
                <a:lnTo>
                  <a:pt x="83947" y="154559"/>
                </a:lnTo>
                <a:lnTo>
                  <a:pt x="79629" y="153035"/>
                </a:lnTo>
                <a:lnTo>
                  <a:pt x="74803" y="147574"/>
                </a:lnTo>
                <a:lnTo>
                  <a:pt x="73787" y="141732"/>
                </a:lnTo>
                <a:lnTo>
                  <a:pt x="73787" y="16891"/>
                </a:lnTo>
                <a:close/>
              </a:path>
              <a:path w="340995" h="161925">
                <a:moveTo>
                  <a:pt x="125349" y="7366"/>
                </a:moveTo>
                <a:lnTo>
                  <a:pt x="1778" y="7366"/>
                </a:lnTo>
                <a:lnTo>
                  <a:pt x="0" y="42799"/>
                </a:lnTo>
                <a:lnTo>
                  <a:pt x="4191" y="42799"/>
                </a:lnTo>
                <a:lnTo>
                  <a:pt x="4699" y="35941"/>
                </a:lnTo>
                <a:lnTo>
                  <a:pt x="6350" y="30607"/>
                </a:lnTo>
                <a:lnTo>
                  <a:pt x="27051" y="16891"/>
                </a:lnTo>
                <a:lnTo>
                  <a:pt x="125792" y="16891"/>
                </a:lnTo>
                <a:lnTo>
                  <a:pt x="125349" y="7366"/>
                </a:lnTo>
                <a:close/>
              </a:path>
              <a:path w="340995" h="161925">
                <a:moveTo>
                  <a:pt x="125792" y="16891"/>
                </a:moveTo>
                <a:lnTo>
                  <a:pt x="101346" y="16891"/>
                </a:lnTo>
                <a:lnTo>
                  <a:pt x="106426" y="17907"/>
                </a:lnTo>
                <a:lnTo>
                  <a:pt x="114046" y="21971"/>
                </a:lnTo>
                <a:lnTo>
                  <a:pt x="117094" y="25146"/>
                </a:lnTo>
                <a:lnTo>
                  <a:pt x="119380" y="29464"/>
                </a:lnTo>
                <a:lnTo>
                  <a:pt x="120904" y="32131"/>
                </a:lnTo>
                <a:lnTo>
                  <a:pt x="121920" y="36576"/>
                </a:lnTo>
                <a:lnTo>
                  <a:pt x="122809" y="42799"/>
                </a:lnTo>
                <a:lnTo>
                  <a:pt x="127000" y="42799"/>
                </a:lnTo>
                <a:lnTo>
                  <a:pt x="125792" y="16891"/>
                </a:lnTo>
                <a:close/>
              </a:path>
              <a:path w="340995" h="161925">
                <a:moveTo>
                  <a:pt x="186944" y="154686"/>
                </a:moveTo>
                <a:lnTo>
                  <a:pt x="136271" y="154686"/>
                </a:lnTo>
                <a:lnTo>
                  <a:pt x="136271" y="158750"/>
                </a:lnTo>
                <a:lnTo>
                  <a:pt x="186944" y="158750"/>
                </a:lnTo>
                <a:lnTo>
                  <a:pt x="186944" y="154686"/>
                </a:lnTo>
                <a:close/>
              </a:path>
              <a:path w="340995" h="161925">
                <a:moveTo>
                  <a:pt x="246126" y="154686"/>
                </a:moveTo>
                <a:lnTo>
                  <a:pt x="195961" y="154686"/>
                </a:lnTo>
                <a:lnTo>
                  <a:pt x="195961" y="158750"/>
                </a:lnTo>
                <a:lnTo>
                  <a:pt x="246126" y="158750"/>
                </a:lnTo>
                <a:lnTo>
                  <a:pt x="246126" y="154686"/>
                </a:lnTo>
                <a:close/>
              </a:path>
              <a:path w="340995" h="161925">
                <a:moveTo>
                  <a:pt x="170434" y="14605"/>
                </a:moveTo>
                <a:lnTo>
                  <a:pt x="145796" y="14605"/>
                </a:lnTo>
                <a:lnTo>
                  <a:pt x="147320" y="15113"/>
                </a:lnTo>
                <a:lnTo>
                  <a:pt x="149733" y="17018"/>
                </a:lnTo>
                <a:lnTo>
                  <a:pt x="150495" y="18796"/>
                </a:lnTo>
                <a:lnTo>
                  <a:pt x="151130" y="21463"/>
                </a:lnTo>
                <a:lnTo>
                  <a:pt x="151638" y="24257"/>
                </a:lnTo>
                <a:lnTo>
                  <a:pt x="151892" y="31369"/>
                </a:lnTo>
                <a:lnTo>
                  <a:pt x="151835" y="142621"/>
                </a:lnTo>
                <a:lnTo>
                  <a:pt x="140843" y="154686"/>
                </a:lnTo>
                <a:lnTo>
                  <a:pt x="181737" y="154686"/>
                </a:lnTo>
                <a:lnTo>
                  <a:pt x="178054" y="154051"/>
                </a:lnTo>
                <a:lnTo>
                  <a:pt x="176022" y="152908"/>
                </a:lnTo>
                <a:lnTo>
                  <a:pt x="173863" y="151765"/>
                </a:lnTo>
                <a:lnTo>
                  <a:pt x="172466" y="150368"/>
                </a:lnTo>
                <a:lnTo>
                  <a:pt x="171577" y="148717"/>
                </a:lnTo>
                <a:lnTo>
                  <a:pt x="170815" y="146939"/>
                </a:lnTo>
                <a:lnTo>
                  <a:pt x="170434" y="142621"/>
                </a:lnTo>
                <a:lnTo>
                  <a:pt x="170434" y="81534"/>
                </a:lnTo>
                <a:lnTo>
                  <a:pt x="176022" y="75692"/>
                </a:lnTo>
                <a:lnTo>
                  <a:pt x="177083" y="74803"/>
                </a:lnTo>
                <a:lnTo>
                  <a:pt x="170434" y="74803"/>
                </a:lnTo>
                <a:lnTo>
                  <a:pt x="170434" y="14605"/>
                </a:lnTo>
                <a:close/>
              </a:path>
              <a:path w="340995" h="161925">
                <a:moveTo>
                  <a:pt x="226972" y="66929"/>
                </a:moveTo>
                <a:lnTo>
                  <a:pt x="199644" y="66929"/>
                </a:lnTo>
                <a:lnTo>
                  <a:pt x="202692" y="67818"/>
                </a:lnTo>
                <a:lnTo>
                  <a:pt x="205232" y="69596"/>
                </a:lnTo>
                <a:lnTo>
                  <a:pt x="207645" y="71374"/>
                </a:lnTo>
                <a:lnTo>
                  <a:pt x="209550" y="73914"/>
                </a:lnTo>
                <a:lnTo>
                  <a:pt x="210741" y="77616"/>
                </a:lnTo>
                <a:lnTo>
                  <a:pt x="211836" y="80899"/>
                </a:lnTo>
                <a:lnTo>
                  <a:pt x="212471" y="88265"/>
                </a:lnTo>
                <a:lnTo>
                  <a:pt x="212344" y="144907"/>
                </a:lnTo>
                <a:lnTo>
                  <a:pt x="211858" y="146939"/>
                </a:lnTo>
                <a:lnTo>
                  <a:pt x="211328" y="148971"/>
                </a:lnTo>
                <a:lnTo>
                  <a:pt x="210058" y="151003"/>
                </a:lnTo>
                <a:lnTo>
                  <a:pt x="206375" y="153924"/>
                </a:lnTo>
                <a:lnTo>
                  <a:pt x="203073" y="154686"/>
                </a:lnTo>
                <a:lnTo>
                  <a:pt x="241427" y="154686"/>
                </a:lnTo>
                <a:lnTo>
                  <a:pt x="238125" y="154178"/>
                </a:lnTo>
                <a:lnTo>
                  <a:pt x="234569" y="152146"/>
                </a:lnTo>
                <a:lnTo>
                  <a:pt x="233299" y="150622"/>
                </a:lnTo>
                <a:lnTo>
                  <a:pt x="232480" y="148717"/>
                </a:lnTo>
                <a:lnTo>
                  <a:pt x="231521" y="146558"/>
                </a:lnTo>
                <a:lnTo>
                  <a:pt x="231071" y="142621"/>
                </a:lnTo>
                <a:lnTo>
                  <a:pt x="231013" y="99441"/>
                </a:lnTo>
                <a:lnTo>
                  <a:pt x="230872" y="90674"/>
                </a:lnTo>
                <a:lnTo>
                  <a:pt x="230457" y="83407"/>
                </a:lnTo>
                <a:lnTo>
                  <a:pt x="229780" y="77616"/>
                </a:lnTo>
                <a:lnTo>
                  <a:pt x="228854" y="73279"/>
                </a:lnTo>
                <a:lnTo>
                  <a:pt x="226972" y="66929"/>
                </a:lnTo>
                <a:close/>
              </a:path>
              <a:path w="340995" h="161925">
                <a:moveTo>
                  <a:pt x="210439" y="53467"/>
                </a:moveTo>
                <a:lnTo>
                  <a:pt x="199771" y="53467"/>
                </a:lnTo>
                <a:lnTo>
                  <a:pt x="194945" y="54737"/>
                </a:lnTo>
                <a:lnTo>
                  <a:pt x="170434" y="74803"/>
                </a:lnTo>
                <a:lnTo>
                  <a:pt x="177083" y="74803"/>
                </a:lnTo>
                <a:lnTo>
                  <a:pt x="180721" y="71755"/>
                </a:lnTo>
                <a:lnTo>
                  <a:pt x="188595" y="67945"/>
                </a:lnTo>
                <a:lnTo>
                  <a:pt x="192405" y="66929"/>
                </a:lnTo>
                <a:lnTo>
                  <a:pt x="226972" y="66929"/>
                </a:lnTo>
                <a:lnTo>
                  <a:pt x="226822" y="66421"/>
                </a:lnTo>
                <a:lnTo>
                  <a:pt x="223774" y="61468"/>
                </a:lnTo>
                <a:lnTo>
                  <a:pt x="219583" y="58293"/>
                </a:lnTo>
                <a:lnTo>
                  <a:pt x="215392" y="54991"/>
                </a:lnTo>
                <a:lnTo>
                  <a:pt x="210439" y="53467"/>
                </a:lnTo>
                <a:close/>
              </a:path>
              <a:path w="340995" h="161925">
                <a:moveTo>
                  <a:pt x="170434" y="0"/>
                </a:moveTo>
                <a:lnTo>
                  <a:pt x="165354" y="0"/>
                </a:lnTo>
                <a:lnTo>
                  <a:pt x="134747" y="12446"/>
                </a:lnTo>
                <a:lnTo>
                  <a:pt x="136271" y="16383"/>
                </a:lnTo>
                <a:lnTo>
                  <a:pt x="139827" y="15240"/>
                </a:lnTo>
                <a:lnTo>
                  <a:pt x="142367" y="14605"/>
                </a:lnTo>
                <a:lnTo>
                  <a:pt x="170434" y="14605"/>
                </a:lnTo>
                <a:lnTo>
                  <a:pt x="170434" y="0"/>
                </a:lnTo>
                <a:close/>
              </a:path>
              <a:path w="340995" h="161925">
                <a:moveTo>
                  <a:pt x="301752" y="53340"/>
                </a:moveTo>
                <a:lnTo>
                  <a:pt x="262116" y="76122"/>
                </a:lnTo>
                <a:lnTo>
                  <a:pt x="254508" y="108966"/>
                </a:lnTo>
                <a:lnTo>
                  <a:pt x="255339" y="120443"/>
                </a:lnTo>
                <a:lnTo>
                  <a:pt x="274548" y="153761"/>
                </a:lnTo>
                <a:lnTo>
                  <a:pt x="299212" y="161798"/>
                </a:lnTo>
                <a:lnTo>
                  <a:pt x="307332" y="161012"/>
                </a:lnTo>
                <a:lnTo>
                  <a:pt x="314737" y="158654"/>
                </a:lnTo>
                <a:lnTo>
                  <a:pt x="321429" y="154725"/>
                </a:lnTo>
                <a:lnTo>
                  <a:pt x="327406" y="149225"/>
                </a:lnTo>
                <a:lnTo>
                  <a:pt x="331796" y="143637"/>
                </a:lnTo>
                <a:lnTo>
                  <a:pt x="307721" y="143637"/>
                </a:lnTo>
                <a:lnTo>
                  <a:pt x="300434" y="142827"/>
                </a:lnTo>
                <a:lnTo>
                  <a:pt x="273145" y="115268"/>
                </a:lnTo>
                <a:lnTo>
                  <a:pt x="270383" y="94996"/>
                </a:lnTo>
                <a:lnTo>
                  <a:pt x="340995" y="94996"/>
                </a:lnTo>
                <a:lnTo>
                  <a:pt x="340499" y="88519"/>
                </a:lnTo>
                <a:lnTo>
                  <a:pt x="270383" y="88519"/>
                </a:lnTo>
                <a:lnTo>
                  <a:pt x="271272" y="79883"/>
                </a:lnTo>
                <a:lnTo>
                  <a:pt x="274066" y="73279"/>
                </a:lnTo>
                <a:lnTo>
                  <a:pt x="278892" y="68453"/>
                </a:lnTo>
                <a:lnTo>
                  <a:pt x="283845" y="63627"/>
                </a:lnTo>
                <a:lnTo>
                  <a:pt x="289306" y="61214"/>
                </a:lnTo>
                <a:lnTo>
                  <a:pt x="325836" y="61214"/>
                </a:lnTo>
                <a:lnTo>
                  <a:pt x="324040" y="59715"/>
                </a:lnTo>
                <a:lnTo>
                  <a:pt x="317373" y="56181"/>
                </a:lnTo>
                <a:lnTo>
                  <a:pt x="309943" y="54052"/>
                </a:lnTo>
                <a:lnTo>
                  <a:pt x="301752" y="53340"/>
                </a:lnTo>
                <a:close/>
              </a:path>
              <a:path w="340995" h="161925">
                <a:moveTo>
                  <a:pt x="337566" y="119253"/>
                </a:moveTo>
                <a:lnTo>
                  <a:pt x="314325" y="143637"/>
                </a:lnTo>
                <a:lnTo>
                  <a:pt x="331796" y="143637"/>
                </a:lnTo>
                <a:lnTo>
                  <a:pt x="332476" y="142771"/>
                </a:lnTo>
                <a:lnTo>
                  <a:pt x="336438" y="135985"/>
                </a:lnTo>
                <a:lnTo>
                  <a:pt x="339282" y="128865"/>
                </a:lnTo>
                <a:lnTo>
                  <a:pt x="340995" y="121412"/>
                </a:lnTo>
                <a:lnTo>
                  <a:pt x="337566" y="119253"/>
                </a:lnTo>
                <a:close/>
              </a:path>
              <a:path w="340995" h="161925">
                <a:moveTo>
                  <a:pt x="325836" y="61214"/>
                </a:moveTo>
                <a:lnTo>
                  <a:pt x="299466" y="61214"/>
                </a:lnTo>
                <a:lnTo>
                  <a:pt x="303403" y="62484"/>
                </a:lnTo>
                <a:lnTo>
                  <a:pt x="307086" y="64770"/>
                </a:lnTo>
                <a:lnTo>
                  <a:pt x="310769" y="67183"/>
                </a:lnTo>
                <a:lnTo>
                  <a:pt x="313563" y="70485"/>
                </a:lnTo>
                <a:lnTo>
                  <a:pt x="315341" y="74676"/>
                </a:lnTo>
                <a:lnTo>
                  <a:pt x="316611" y="77343"/>
                </a:lnTo>
                <a:lnTo>
                  <a:pt x="317373" y="81915"/>
                </a:lnTo>
                <a:lnTo>
                  <a:pt x="317754" y="88519"/>
                </a:lnTo>
                <a:lnTo>
                  <a:pt x="340499" y="88519"/>
                </a:lnTo>
                <a:lnTo>
                  <a:pt x="340304" y="85967"/>
                </a:lnTo>
                <a:lnTo>
                  <a:pt x="338232" y="77914"/>
                </a:lnTo>
                <a:lnTo>
                  <a:pt x="334779" y="70814"/>
                </a:lnTo>
                <a:lnTo>
                  <a:pt x="329946" y="64643"/>
                </a:lnTo>
                <a:lnTo>
                  <a:pt x="325836" y="6121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4" name="object 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686675" y="3802253"/>
            <a:ext cx="648589" cy="16179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8409178" y="3825113"/>
            <a:ext cx="157733" cy="137922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8636381" y="3802253"/>
            <a:ext cx="271145" cy="161925"/>
          </a:xfrm>
          <a:custGeom>
            <a:avLst/>
            <a:gdLst/>
            <a:ahLst/>
            <a:cxnLst/>
            <a:rect l="l" t="t" r="r" b="b"/>
            <a:pathLst>
              <a:path w="271145" h="161925">
                <a:moveTo>
                  <a:pt x="34671" y="64262"/>
                </a:moveTo>
                <a:lnTo>
                  <a:pt x="16255" y="64262"/>
                </a:lnTo>
                <a:lnTo>
                  <a:pt x="16382" y="141351"/>
                </a:lnTo>
                <a:lnTo>
                  <a:pt x="32385" y="160401"/>
                </a:lnTo>
                <a:lnTo>
                  <a:pt x="40894" y="160401"/>
                </a:lnTo>
                <a:lnTo>
                  <a:pt x="45847" y="158496"/>
                </a:lnTo>
                <a:lnTo>
                  <a:pt x="50546" y="154813"/>
                </a:lnTo>
                <a:lnTo>
                  <a:pt x="55372" y="151130"/>
                </a:lnTo>
                <a:lnTo>
                  <a:pt x="57855" y="147447"/>
                </a:lnTo>
                <a:lnTo>
                  <a:pt x="41783" y="147447"/>
                </a:lnTo>
                <a:lnTo>
                  <a:pt x="39370" y="146304"/>
                </a:lnTo>
                <a:lnTo>
                  <a:pt x="37465" y="144018"/>
                </a:lnTo>
                <a:lnTo>
                  <a:pt x="35560" y="141605"/>
                </a:lnTo>
                <a:lnTo>
                  <a:pt x="34671" y="137160"/>
                </a:lnTo>
                <a:lnTo>
                  <a:pt x="34671" y="64262"/>
                </a:lnTo>
                <a:close/>
              </a:path>
              <a:path w="271145" h="161925">
                <a:moveTo>
                  <a:pt x="61595" y="138430"/>
                </a:moveTo>
                <a:lnTo>
                  <a:pt x="57276" y="138430"/>
                </a:lnTo>
                <a:lnTo>
                  <a:pt x="56007" y="141351"/>
                </a:lnTo>
                <a:lnTo>
                  <a:pt x="54228" y="143637"/>
                </a:lnTo>
                <a:lnTo>
                  <a:pt x="49657" y="146685"/>
                </a:lnTo>
                <a:lnTo>
                  <a:pt x="47244" y="147447"/>
                </a:lnTo>
                <a:lnTo>
                  <a:pt x="57855" y="147447"/>
                </a:lnTo>
                <a:lnTo>
                  <a:pt x="59054" y="145669"/>
                </a:lnTo>
                <a:lnTo>
                  <a:pt x="61595" y="138430"/>
                </a:lnTo>
                <a:close/>
              </a:path>
              <a:path w="271145" h="161925">
                <a:moveTo>
                  <a:pt x="34671" y="22860"/>
                </a:moveTo>
                <a:lnTo>
                  <a:pt x="31115" y="22860"/>
                </a:lnTo>
                <a:lnTo>
                  <a:pt x="28067" y="30353"/>
                </a:lnTo>
                <a:lnTo>
                  <a:pt x="25780" y="35560"/>
                </a:lnTo>
                <a:lnTo>
                  <a:pt x="24002" y="38354"/>
                </a:lnTo>
                <a:lnTo>
                  <a:pt x="20700" y="43688"/>
                </a:lnTo>
                <a:lnTo>
                  <a:pt x="16891" y="48387"/>
                </a:lnTo>
                <a:lnTo>
                  <a:pt x="12573" y="52324"/>
                </a:lnTo>
                <a:lnTo>
                  <a:pt x="8254" y="56134"/>
                </a:lnTo>
                <a:lnTo>
                  <a:pt x="4064" y="58928"/>
                </a:lnTo>
                <a:lnTo>
                  <a:pt x="0" y="60579"/>
                </a:lnTo>
                <a:lnTo>
                  <a:pt x="0" y="64262"/>
                </a:lnTo>
                <a:lnTo>
                  <a:pt x="58547" y="64262"/>
                </a:lnTo>
                <a:lnTo>
                  <a:pt x="58547" y="56515"/>
                </a:lnTo>
                <a:lnTo>
                  <a:pt x="34671" y="56515"/>
                </a:lnTo>
                <a:lnTo>
                  <a:pt x="34671" y="22860"/>
                </a:lnTo>
                <a:close/>
              </a:path>
              <a:path w="271145" h="161925">
                <a:moveTo>
                  <a:pt x="115443" y="154686"/>
                </a:moveTo>
                <a:lnTo>
                  <a:pt x="64770" y="154686"/>
                </a:lnTo>
                <a:lnTo>
                  <a:pt x="64770" y="158750"/>
                </a:lnTo>
                <a:lnTo>
                  <a:pt x="115443" y="158750"/>
                </a:lnTo>
                <a:lnTo>
                  <a:pt x="115443" y="154686"/>
                </a:lnTo>
                <a:close/>
              </a:path>
              <a:path w="271145" h="161925">
                <a:moveTo>
                  <a:pt x="174625" y="154686"/>
                </a:moveTo>
                <a:lnTo>
                  <a:pt x="124460" y="154686"/>
                </a:lnTo>
                <a:lnTo>
                  <a:pt x="124460" y="158750"/>
                </a:lnTo>
                <a:lnTo>
                  <a:pt x="174625" y="158750"/>
                </a:lnTo>
                <a:lnTo>
                  <a:pt x="174625" y="154686"/>
                </a:lnTo>
                <a:close/>
              </a:path>
              <a:path w="271145" h="161925">
                <a:moveTo>
                  <a:pt x="98933" y="14605"/>
                </a:moveTo>
                <a:lnTo>
                  <a:pt x="74295" y="14605"/>
                </a:lnTo>
                <a:lnTo>
                  <a:pt x="75819" y="15113"/>
                </a:lnTo>
                <a:lnTo>
                  <a:pt x="78232" y="17018"/>
                </a:lnTo>
                <a:lnTo>
                  <a:pt x="78994" y="18796"/>
                </a:lnTo>
                <a:lnTo>
                  <a:pt x="79628" y="21463"/>
                </a:lnTo>
                <a:lnTo>
                  <a:pt x="80137" y="24257"/>
                </a:lnTo>
                <a:lnTo>
                  <a:pt x="80391" y="31369"/>
                </a:lnTo>
                <a:lnTo>
                  <a:pt x="80334" y="142621"/>
                </a:lnTo>
                <a:lnTo>
                  <a:pt x="69342" y="154686"/>
                </a:lnTo>
                <a:lnTo>
                  <a:pt x="110236" y="154686"/>
                </a:lnTo>
                <a:lnTo>
                  <a:pt x="106552" y="154051"/>
                </a:lnTo>
                <a:lnTo>
                  <a:pt x="104521" y="152908"/>
                </a:lnTo>
                <a:lnTo>
                  <a:pt x="102362" y="151765"/>
                </a:lnTo>
                <a:lnTo>
                  <a:pt x="100965" y="150368"/>
                </a:lnTo>
                <a:lnTo>
                  <a:pt x="100075" y="148717"/>
                </a:lnTo>
                <a:lnTo>
                  <a:pt x="99314" y="146939"/>
                </a:lnTo>
                <a:lnTo>
                  <a:pt x="98933" y="142621"/>
                </a:lnTo>
                <a:lnTo>
                  <a:pt x="98933" y="81534"/>
                </a:lnTo>
                <a:lnTo>
                  <a:pt x="104521" y="75692"/>
                </a:lnTo>
                <a:lnTo>
                  <a:pt x="105582" y="74803"/>
                </a:lnTo>
                <a:lnTo>
                  <a:pt x="98933" y="74803"/>
                </a:lnTo>
                <a:lnTo>
                  <a:pt x="98933" y="14605"/>
                </a:lnTo>
                <a:close/>
              </a:path>
              <a:path w="271145" h="161925">
                <a:moveTo>
                  <a:pt x="155471" y="66929"/>
                </a:moveTo>
                <a:lnTo>
                  <a:pt x="128143" y="66929"/>
                </a:lnTo>
                <a:lnTo>
                  <a:pt x="131191" y="67818"/>
                </a:lnTo>
                <a:lnTo>
                  <a:pt x="133730" y="69596"/>
                </a:lnTo>
                <a:lnTo>
                  <a:pt x="136144" y="71374"/>
                </a:lnTo>
                <a:lnTo>
                  <a:pt x="138049" y="73914"/>
                </a:lnTo>
                <a:lnTo>
                  <a:pt x="139240" y="77616"/>
                </a:lnTo>
                <a:lnTo>
                  <a:pt x="140335" y="80899"/>
                </a:lnTo>
                <a:lnTo>
                  <a:pt x="140970" y="88265"/>
                </a:lnTo>
                <a:lnTo>
                  <a:pt x="140843" y="144907"/>
                </a:lnTo>
                <a:lnTo>
                  <a:pt x="140357" y="146939"/>
                </a:lnTo>
                <a:lnTo>
                  <a:pt x="139826" y="148971"/>
                </a:lnTo>
                <a:lnTo>
                  <a:pt x="138557" y="151003"/>
                </a:lnTo>
                <a:lnTo>
                  <a:pt x="134874" y="153924"/>
                </a:lnTo>
                <a:lnTo>
                  <a:pt x="131572" y="154686"/>
                </a:lnTo>
                <a:lnTo>
                  <a:pt x="169925" y="154686"/>
                </a:lnTo>
                <a:lnTo>
                  <a:pt x="166624" y="154178"/>
                </a:lnTo>
                <a:lnTo>
                  <a:pt x="163068" y="152146"/>
                </a:lnTo>
                <a:lnTo>
                  <a:pt x="161798" y="150622"/>
                </a:lnTo>
                <a:lnTo>
                  <a:pt x="160979" y="148717"/>
                </a:lnTo>
                <a:lnTo>
                  <a:pt x="160020" y="146558"/>
                </a:lnTo>
                <a:lnTo>
                  <a:pt x="159570" y="142621"/>
                </a:lnTo>
                <a:lnTo>
                  <a:pt x="159512" y="99441"/>
                </a:lnTo>
                <a:lnTo>
                  <a:pt x="159371" y="90674"/>
                </a:lnTo>
                <a:lnTo>
                  <a:pt x="158956" y="83407"/>
                </a:lnTo>
                <a:lnTo>
                  <a:pt x="158279" y="77616"/>
                </a:lnTo>
                <a:lnTo>
                  <a:pt x="157352" y="73279"/>
                </a:lnTo>
                <a:lnTo>
                  <a:pt x="155471" y="66929"/>
                </a:lnTo>
                <a:close/>
              </a:path>
              <a:path w="271145" h="161925">
                <a:moveTo>
                  <a:pt x="138938" y="53467"/>
                </a:moveTo>
                <a:lnTo>
                  <a:pt x="128270" y="53467"/>
                </a:lnTo>
                <a:lnTo>
                  <a:pt x="123444" y="54737"/>
                </a:lnTo>
                <a:lnTo>
                  <a:pt x="98933" y="74803"/>
                </a:lnTo>
                <a:lnTo>
                  <a:pt x="105582" y="74803"/>
                </a:lnTo>
                <a:lnTo>
                  <a:pt x="109220" y="71755"/>
                </a:lnTo>
                <a:lnTo>
                  <a:pt x="117094" y="67945"/>
                </a:lnTo>
                <a:lnTo>
                  <a:pt x="120903" y="66929"/>
                </a:lnTo>
                <a:lnTo>
                  <a:pt x="155471" y="66929"/>
                </a:lnTo>
                <a:lnTo>
                  <a:pt x="155321" y="66421"/>
                </a:lnTo>
                <a:lnTo>
                  <a:pt x="152273" y="61468"/>
                </a:lnTo>
                <a:lnTo>
                  <a:pt x="148082" y="58293"/>
                </a:lnTo>
                <a:lnTo>
                  <a:pt x="143891" y="54991"/>
                </a:lnTo>
                <a:lnTo>
                  <a:pt x="138938" y="53467"/>
                </a:lnTo>
                <a:close/>
              </a:path>
              <a:path w="271145" h="161925">
                <a:moveTo>
                  <a:pt x="98933" y="0"/>
                </a:moveTo>
                <a:lnTo>
                  <a:pt x="93852" y="0"/>
                </a:lnTo>
                <a:lnTo>
                  <a:pt x="63246" y="12446"/>
                </a:lnTo>
                <a:lnTo>
                  <a:pt x="64770" y="16383"/>
                </a:lnTo>
                <a:lnTo>
                  <a:pt x="68325" y="15240"/>
                </a:lnTo>
                <a:lnTo>
                  <a:pt x="70866" y="14605"/>
                </a:lnTo>
                <a:lnTo>
                  <a:pt x="98933" y="14605"/>
                </a:lnTo>
                <a:lnTo>
                  <a:pt x="98933" y="0"/>
                </a:lnTo>
                <a:close/>
              </a:path>
              <a:path w="271145" h="161925">
                <a:moveTo>
                  <a:pt x="231775" y="53340"/>
                </a:moveTo>
                <a:lnTo>
                  <a:pt x="192139" y="76122"/>
                </a:lnTo>
                <a:lnTo>
                  <a:pt x="184530" y="108966"/>
                </a:lnTo>
                <a:lnTo>
                  <a:pt x="185362" y="120443"/>
                </a:lnTo>
                <a:lnTo>
                  <a:pt x="204571" y="153761"/>
                </a:lnTo>
                <a:lnTo>
                  <a:pt x="229235" y="161798"/>
                </a:lnTo>
                <a:lnTo>
                  <a:pt x="237355" y="161012"/>
                </a:lnTo>
                <a:lnTo>
                  <a:pt x="244760" y="158654"/>
                </a:lnTo>
                <a:lnTo>
                  <a:pt x="251452" y="154725"/>
                </a:lnTo>
                <a:lnTo>
                  <a:pt x="257428" y="149225"/>
                </a:lnTo>
                <a:lnTo>
                  <a:pt x="261819" y="143637"/>
                </a:lnTo>
                <a:lnTo>
                  <a:pt x="237744" y="143637"/>
                </a:lnTo>
                <a:lnTo>
                  <a:pt x="230457" y="142827"/>
                </a:lnTo>
                <a:lnTo>
                  <a:pt x="203168" y="115268"/>
                </a:lnTo>
                <a:lnTo>
                  <a:pt x="200405" y="94996"/>
                </a:lnTo>
                <a:lnTo>
                  <a:pt x="271018" y="94996"/>
                </a:lnTo>
                <a:lnTo>
                  <a:pt x="270522" y="88519"/>
                </a:lnTo>
                <a:lnTo>
                  <a:pt x="200405" y="88519"/>
                </a:lnTo>
                <a:lnTo>
                  <a:pt x="201295" y="79883"/>
                </a:lnTo>
                <a:lnTo>
                  <a:pt x="204089" y="73279"/>
                </a:lnTo>
                <a:lnTo>
                  <a:pt x="208915" y="68453"/>
                </a:lnTo>
                <a:lnTo>
                  <a:pt x="213868" y="63627"/>
                </a:lnTo>
                <a:lnTo>
                  <a:pt x="219328" y="61214"/>
                </a:lnTo>
                <a:lnTo>
                  <a:pt x="255859" y="61214"/>
                </a:lnTo>
                <a:lnTo>
                  <a:pt x="254063" y="59715"/>
                </a:lnTo>
                <a:lnTo>
                  <a:pt x="247396" y="56181"/>
                </a:lnTo>
                <a:lnTo>
                  <a:pt x="239966" y="54052"/>
                </a:lnTo>
                <a:lnTo>
                  <a:pt x="231775" y="53340"/>
                </a:lnTo>
                <a:close/>
              </a:path>
              <a:path w="271145" h="161925">
                <a:moveTo>
                  <a:pt x="267589" y="119253"/>
                </a:moveTo>
                <a:lnTo>
                  <a:pt x="244348" y="143637"/>
                </a:lnTo>
                <a:lnTo>
                  <a:pt x="261819" y="143637"/>
                </a:lnTo>
                <a:lnTo>
                  <a:pt x="262499" y="142771"/>
                </a:lnTo>
                <a:lnTo>
                  <a:pt x="266461" y="135985"/>
                </a:lnTo>
                <a:lnTo>
                  <a:pt x="269305" y="128865"/>
                </a:lnTo>
                <a:lnTo>
                  <a:pt x="271018" y="121412"/>
                </a:lnTo>
                <a:lnTo>
                  <a:pt x="267589" y="119253"/>
                </a:lnTo>
                <a:close/>
              </a:path>
              <a:path w="271145" h="161925">
                <a:moveTo>
                  <a:pt x="255859" y="61214"/>
                </a:moveTo>
                <a:lnTo>
                  <a:pt x="229489" y="61214"/>
                </a:lnTo>
                <a:lnTo>
                  <a:pt x="233425" y="62484"/>
                </a:lnTo>
                <a:lnTo>
                  <a:pt x="237109" y="64770"/>
                </a:lnTo>
                <a:lnTo>
                  <a:pt x="240792" y="67183"/>
                </a:lnTo>
                <a:lnTo>
                  <a:pt x="243586" y="70485"/>
                </a:lnTo>
                <a:lnTo>
                  <a:pt x="245364" y="74676"/>
                </a:lnTo>
                <a:lnTo>
                  <a:pt x="246634" y="77343"/>
                </a:lnTo>
                <a:lnTo>
                  <a:pt x="247396" y="81915"/>
                </a:lnTo>
                <a:lnTo>
                  <a:pt x="247776" y="88519"/>
                </a:lnTo>
                <a:lnTo>
                  <a:pt x="270522" y="88519"/>
                </a:lnTo>
                <a:lnTo>
                  <a:pt x="270327" y="85967"/>
                </a:lnTo>
                <a:lnTo>
                  <a:pt x="268255" y="77914"/>
                </a:lnTo>
                <a:lnTo>
                  <a:pt x="264802" y="70814"/>
                </a:lnTo>
                <a:lnTo>
                  <a:pt x="259969" y="64643"/>
                </a:lnTo>
                <a:lnTo>
                  <a:pt x="255859" y="6121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989441" y="3825113"/>
            <a:ext cx="553085" cy="139065"/>
          </a:xfrm>
          <a:custGeom>
            <a:avLst/>
            <a:gdLst/>
            <a:ahLst/>
            <a:cxnLst/>
            <a:rect l="l" t="t" r="r" b="b"/>
            <a:pathLst>
              <a:path w="553084" h="139064">
                <a:moveTo>
                  <a:pt x="48767" y="30606"/>
                </a:moveTo>
                <a:lnTo>
                  <a:pt x="8090" y="53796"/>
                </a:lnTo>
                <a:lnTo>
                  <a:pt x="0" y="84836"/>
                </a:lnTo>
                <a:lnTo>
                  <a:pt x="809" y="96650"/>
                </a:lnTo>
                <a:lnTo>
                  <a:pt x="19714" y="130740"/>
                </a:lnTo>
                <a:lnTo>
                  <a:pt x="43306" y="138937"/>
                </a:lnTo>
                <a:lnTo>
                  <a:pt x="50474" y="138269"/>
                </a:lnTo>
                <a:lnTo>
                  <a:pt x="75833" y="121538"/>
                </a:lnTo>
                <a:lnTo>
                  <a:pt x="51307" y="121538"/>
                </a:lnTo>
                <a:lnTo>
                  <a:pt x="44070" y="120659"/>
                </a:lnTo>
                <a:lnTo>
                  <a:pt x="18603" y="84119"/>
                </a:lnTo>
                <a:lnTo>
                  <a:pt x="18033" y="75184"/>
                </a:lnTo>
                <a:lnTo>
                  <a:pt x="18605" y="66661"/>
                </a:lnTo>
                <a:lnTo>
                  <a:pt x="37718" y="38100"/>
                </a:lnTo>
                <a:lnTo>
                  <a:pt x="72779" y="38100"/>
                </a:lnTo>
                <a:lnTo>
                  <a:pt x="68341" y="35107"/>
                </a:lnTo>
                <a:lnTo>
                  <a:pt x="62483" y="32607"/>
                </a:lnTo>
                <a:lnTo>
                  <a:pt x="55959" y="31107"/>
                </a:lnTo>
                <a:lnTo>
                  <a:pt x="48767" y="30606"/>
                </a:lnTo>
                <a:close/>
              </a:path>
              <a:path w="553084" h="139064">
                <a:moveTo>
                  <a:pt x="82930" y="95376"/>
                </a:moveTo>
                <a:lnTo>
                  <a:pt x="79120" y="104393"/>
                </a:lnTo>
                <a:lnTo>
                  <a:pt x="75056" y="110617"/>
                </a:lnTo>
                <a:lnTo>
                  <a:pt x="70992" y="114045"/>
                </a:lnTo>
                <a:lnTo>
                  <a:pt x="65150" y="119125"/>
                </a:lnTo>
                <a:lnTo>
                  <a:pt x="58674" y="121538"/>
                </a:lnTo>
                <a:lnTo>
                  <a:pt x="75833" y="121538"/>
                </a:lnTo>
                <a:lnTo>
                  <a:pt x="80057" y="114871"/>
                </a:lnTo>
                <a:lnTo>
                  <a:pt x="83639" y="106533"/>
                </a:lnTo>
                <a:lnTo>
                  <a:pt x="86232" y="97028"/>
                </a:lnTo>
                <a:lnTo>
                  <a:pt x="82930" y="95376"/>
                </a:lnTo>
                <a:close/>
              </a:path>
              <a:path w="553084" h="139064">
                <a:moveTo>
                  <a:pt x="72779" y="38100"/>
                </a:moveTo>
                <a:lnTo>
                  <a:pt x="49656" y="38100"/>
                </a:lnTo>
                <a:lnTo>
                  <a:pt x="53339" y="39243"/>
                </a:lnTo>
                <a:lnTo>
                  <a:pt x="58547" y="43687"/>
                </a:lnTo>
                <a:lnTo>
                  <a:pt x="60070" y="47117"/>
                </a:lnTo>
                <a:lnTo>
                  <a:pt x="60832" y="55880"/>
                </a:lnTo>
                <a:lnTo>
                  <a:pt x="61722" y="58800"/>
                </a:lnTo>
                <a:lnTo>
                  <a:pt x="65150" y="63245"/>
                </a:lnTo>
                <a:lnTo>
                  <a:pt x="68452" y="64643"/>
                </a:lnTo>
                <a:lnTo>
                  <a:pt x="76200" y="64643"/>
                </a:lnTo>
                <a:lnTo>
                  <a:pt x="78739" y="63754"/>
                </a:lnTo>
                <a:lnTo>
                  <a:pt x="80517" y="61975"/>
                </a:lnTo>
                <a:lnTo>
                  <a:pt x="82423" y="60198"/>
                </a:lnTo>
                <a:lnTo>
                  <a:pt x="83311" y="57912"/>
                </a:lnTo>
                <a:lnTo>
                  <a:pt x="83311" y="49403"/>
                </a:lnTo>
                <a:lnTo>
                  <a:pt x="80009" y="43942"/>
                </a:lnTo>
                <a:lnTo>
                  <a:pt x="73532" y="38607"/>
                </a:lnTo>
                <a:lnTo>
                  <a:pt x="72779" y="38100"/>
                </a:lnTo>
                <a:close/>
              </a:path>
              <a:path w="553084" h="139064">
                <a:moveTo>
                  <a:pt x="149986" y="30480"/>
                </a:moveTo>
                <a:lnTo>
                  <a:pt x="110351" y="53262"/>
                </a:lnTo>
                <a:lnTo>
                  <a:pt x="102742" y="86106"/>
                </a:lnTo>
                <a:lnTo>
                  <a:pt x="103574" y="97583"/>
                </a:lnTo>
                <a:lnTo>
                  <a:pt x="122783" y="130901"/>
                </a:lnTo>
                <a:lnTo>
                  <a:pt x="147447" y="138937"/>
                </a:lnTo>
                <a:lnTo>
                  <a:pt x="155567" y="138152"/>
                </a:lnTo>
                <a:lnTo>
                  <a:pt x="162972" y="135794"/>
                </a:lnTo>
                <a:lnTo>
                  <a:pt x="169664" y="131865"/>
                </a:lnTo>
                <a:lnTo>
                  <a:pt x="175640" y="126364"/>
                </a:lnTo>
                <a:lnTo>
                  <a:pt x="180031" y="120776"/>
                </a:lnTo>
                <a:lnTo>
                  <a:pt x="155955" y="120776"/>
                </a:lnTo>
                <a:lnTo>
                  <a:pt x="148669" y="119967"/>
                </a:lnTo>
                <a:lnTo>
                  <a:pt x="121380" y="92408"/>
                </a:lnTo>
                <a:lnTo>
                  <a:pt x="118617" y="72136"/>
                </a:lnTo>
                <a:lnTo>
                  <a:pt x="189229" y="72136"/>
                </a:lnTo>
                <a:lnTo>
                  <a:pt x="188734" y="65659"/>
                </a:lnTo>
                <a:lnTo>
                  <a:pt x="118617" y="65659"/>
                </a:lnTo>
                <a:lnTo>
                  <a:pt x="119506" y="57023"/>
                </a:lnTo>
                <a:lnTo>
                  <a:pt x="122300" y="50418"/>
                </a:lnTo>
                <a:lnTo>
                  <a:pt x="127126" y="45593"/>
                </a:lnTo>
                <a:lnTo>
                  <a:pt x="132079" y="40767"/>
                </a:lnTo>
                <a:lnTo>
                  <a:pt x="137540" y="38354"/>
                </a:lnTo>
                <a:lnTo>
                  <a:pt x="174071" y="38354"/>
                </a:lnTo>
                <a:lnTo>
                  <a:pt x="172275" y="36855"/>
                </a:lnTo>
                <a:lnTo>
                  <a:pt x="165607" y="33321"/>
                </a:lnTo>
                <a:lnTo>
                  <a:pt x="158178" y="31192"/>
                </a:lnTo>
                <a:lnTo>
                  <a:pt x="149986" y="30480"/>
                </a:lnTo>
                <a:close/>
              </a:path>
              <a:path w="553084" h="139064">
                <a:moveTo>
                  <a:pt x="185800" y="96393"/>
                </a:moveTo>
                <a:lnTo>
                  <a:pt x="162559" y="120776"/>
                </a:lnTo>
                <a:lnTo>
                  <a:pt x="180031" y="120776"/>
                </a:lnTo>
                <a:lnTo>
                  <a:pt x="180711" y="119911"/>
                </a:lnTo>
                <a:lnTo>
                  <a:pt x="184673" y="113125"/>
                </a:lnTo>
                <a:lnTo>
                  <a:pt x="187517" y="106005"/>
                </a:lnTo>
                <a:lnTo>
                  <a:pt x="189229" y="98551"/>
                </a:lnTo>
                <a:lnTo>
                  <a:pt x="185800" y="96393"/>
                </a:lnTo>
                <a:close/>
              </a:path>
              <a:path w="553084" h="139064">
                <a:moveTo>
                  <a:pt x="174071" y="38354"/>
                </a:moveTo>
                <a:lnTo>
                  <a:pt x="147700" y="38354"/>
                </a:lnTo>
                <a:lnTo>
                  <a:pt x="151637" y="39624"/>
                </a:lnTo>
                <a:lnTo>
                  <a:pt x="155320" y="41910"/>
                </a:lnTo>
                <a:lnTo>
                  <a:pt x="159003" y="44323"/>
                </a:lnTo>
                <a:lnTo>
                  <a:pt x="161798" y="47625"/>
                </a:lnTo>
                <a:lnTo>
                  <a:pt x="163575" y="51816"/>
                </a:lnTo>
                <a:lnTo>
                  <a:pt x="164845" y="54482"/>
                </a:lnTo>
                <a:lnTo>
                  <a:pt x="165607" y="59055"/>
                </a:lnTo>
                <a:lnTo>
                  <a:pt x="165988" y="65659"/>
                </a:lnTo>
                <a:lnTo>
                  <a:pt x="188734" y="65659"/>
                </a:lnTo>
                <a:lnTo>
                  <a:pt x="188539" y="63107"/>
                </a:lnTo>
                <a:lnTo>
                  <a:pt x="186467" y="55054"/>
                </a:lnTo>
                <a:lnTo>
                  <a:pt x="183014" y="47954"/>
                </a:lnTo>
                <a:lnTo>
                  <a:pt x="178180" y="41782"/>
                </a:lnTo>
                <a:lnTo>
                  <a:pt x="174071" y="38354"/>
                </a:lnTo>
                <a:close/>
              </a:path>
              <a:path w="553084" h="139064">
                <a:moveTo>
                  <a:pt x="249935" y="131825"/>
                </a:moveTo>
                <a:lnTo>
                  <a:pt x="199389" y="131825"/>
                </a:lnTo>
                <a:lnTo>
                  <a:pt x="199389" y="135889"/>
                </a:lnTo>
                <a:lnTo>
                  <a:pt x="249935" y="135889"/>
                </a:lnTo>
                <a:lnTo>
                  <a:pt x="249935" y="131825"/>
                </a:lnTo>
                <a:close/>
              </a:path>
              <a:path w="553084" h="139064">
                <a:moveTo>
                  <a:pt x="309752" y="131825"/>
                </a:moveTo>
                <a:lnTo>
                  <a:pt x="259079" y="131825"/>
                </a:lnTo>
                <a:lnTo>
                  <a:pt x="259079" y="135889"/>
                </a:lnTo>
                <a:lnTo>
                  <a:pt x="309752" y="135889"/>
                </a:lnTo>
                <a:lnTo>
                  <a:pt x="309752" y="131825"/>
                </a:lnTo>
                <a:close/>
              </a:path>
              <a:path w="553084" h="139064">
                <a:moveTo>
                  <a:pt x="233299" y="45466"/>
                </a:moveTo>
                <a:lnTo>
                  <a:pt x="208787" y="45466"/>
                </a:lnTo>
                <a:lnTo>
                  <a:pt x="210438" y="45974"/>
                </a:lnTo>
                <a:lnTo>
                  <a:pt x="211581" y="46862"/>
                </a:lnTo>
                <a:lnTo>
                  <a:pt x="214883" y="120142"/>
                </a:lnTo>
                <a:lnTo>
                  <a:pt x="213994" y="125222"/>
                </a:lnTo>
                <a:lnTo>
                  <a:pt x="210438" y="130556"/>
                </a:lnTo>
                <a:lnTo>
                  <a:pt x="206882" y="131825"/>
                </a:lnTo>
                <a:lnTo>
                  <a:pt x="244348" y="131825"/>
                </a:lnTo>
                <a:lnTo>
                  <a:pt x="233299" y="58800"/>
                </a:lnTo>
                <a:lnTo>
                  <a:pt x="239946" y="52466"/>
                </a:lnTo>
                <a:lnTo>
                  <a:pt x="240341" y="52197"/>
                </a:lnTo>
                <a:lnTo>
                  <a:pt x="233299" y="52197"/>
                </a:lnTo>
                <a:lnTo>
                  <a:pt x="233299" y="45466"/>
                </a:lnTo>
                <a:close/>
              </a:path>
              <a:path w="553084" h="139064">
                <a:moveTo>
                  <a:pt x="289999" y="44323"/>
                </a:moveTo>
                <a:lnTo>
                  <a:pt x="265556" y="44323"/>
                </a:lnTo>
                <a:lnTo>
                  <a:pt x="269620" y="46481"/>
                </a:lnTo>
                <a:lnTo>
                  <a:pt x="274447" y="54863"/>
                </a:lnTo>
                <a:lnTo>
                  <a:pt x="275716" y="61594"/>
                </a:lnTo>
                <a:lnTo>
                  <a:pt x="275608" y="120142"/>
                </a:lnTo>
                <a:lnTo>
                  <a:pt x="275462" y="122174"/>
                </a:lnTo>
                <a:lnTo>
                  <a:pt x="266064" y="131825"/>
                </a:lnTo>
                <a:lnTo>
                  <a:pt x="304800" y="131825"/>
                </a:lnTo>
                <a:lnTo>
                  <a:pt x="301370" y="131318"/>
                </a:lnTo>
                <a:lnTo>
                  <a:pt x="297814" y="129286"/>
                </a:lnTo>
                <a:lnTo>
                  <a:pt x="296417" y="127762"/>
                </a:lnTo>
                <a:lnTo>
                  <a:pt x="295655" y="125856"/>
                </a:lnTo>
                <a:lnTo>
                  <a:pt x="294639" y="123570"/>
                </a:lnTo>
                <a:lnTo>
                  <a:pt x="294236" y="120142"/>
                </a:lnTo>
                <a:lnTo>
                  <a:pt x="294131" y="59817"/>
                </a:lnTo>
                <a:lnTo>
                  <a:pt x="293242" y="53086"/>
                </a:lnTo>
                <a:lnTo>
                  <a:pt x="290964" y="46862"/>
                </a:lnTo>
                <a:lnTo>
                  <a:pt x="289999" y="44323"/>
                </a:lnTo>
                <a:close/>
              </a:path>
              <a:path w="553084" h="139064">
                <a:moveTo>
                  <a:pt x="273176" y="30606"/>
                </a:moveTo>
                <a:lnTo>
                  <a:pt x="267588" y="30606"/>
                </a:lnTo>
                <a:lnTo>
                  <a:pt x="259373" y="31962"/>
                </a:lnTo>
                <a:lnTo>
                  <a:pt x="250920" y="36020"/>
                </a:lnTo>
                <a:lnTo>
                  <a:pt x="242228" y="42769"/>
                </a:lnTo>
                <a:lnTo>
                  <a:pt x="233299" y="52197"/>
                </a:lnTo>
                <a:lnTo>
                  <a:pt x="240341" y="52197"/>
                </a:lnTo>
                <a:lnTo>
                  <a:pt x="246570" y="47942"/>
                </a:lnTo>
                <a:lnTo>
                  <a:pt x="253194" y="45227"/>
                </a:lnTo>
                <a:lnTo>
                  <a:pt x="259841" y="44323"/>
                </a:lnTo>
                <a:lnTo>
                  <a:pt x="289999" y="44323"/>
                </a:lnTo>
                <a:lnTo>
                  <a:pt x="289178" y="42163"/>
                </a:lnTo>
                <a:lnTo>
                  <a:pt x="286003" y="37592"/>
                </a:lnTo>
                <a:lnTo>
                  <a:pt x="282066" y="34798"/>
                </a:lnTo>
                <a:lnTo>
                  <a:pt x="278002" y="32004"/>
                </a:lnTo>
                <a:lnTo>
                  <a:pt x="273176" y="30606"/>
                </a:lnTo>
                <a:close/>
              </a:path>
              <a:path w="553084" h="139064">
                <a:moveTo>
                  <a:pt x="233299" y="30606"/>
                </a:moveTo>
                <a:lnTo>
                  <a:pt x="228600" y="30606"/>
                </a:lnTo>
                <a:lnTo>
                  <a:pt x="197738" y="43053"/>
                </a:lnTo>
                <a:lnTo>
                  <a:pt x="199389" y="47117"/>
                </a:lnTo>
                <a:lnTo>
                  <a:pt x="202310" y="45974"/>
                </a:lnTo>
                <a:lnTo>
                  <a:pt x="204850" y="45466"/>
                </a:lnTo>
                <a:lnTo>
                  <a:pt x="233299" y="45466"/>
                </a:lnTo>
                <a:lnTo>
                  <a:pt x="233299" y="30606"/>
                </a:lnTo>
                <a:close/>
              </a:path>
              <a:path w="553084" h="139064">
                <a:moveTo>
                  <a:pt x="346075" y="41401"/>
                </a:moveTo>
                <a:lnTo>
                  <a:pt x="327659" y="41401"/>
                </a:lnTo>
                <a:lnTo>
                  <a:pt x="327786" y="118491"/>
                </a:lnTo>
                <a:lnTo>
                  <a:pt x="343788" y="137541"/>
                </a:lnTo>
                <a:lnTo>
                  <a:pt x="352298" y="137541"/>
                </a:lnTo>
                <a:lnTo>
                  <a:pt x="357250" y="135636"/>
                </a:lnTo>
                <a:lnTo>
                  <a:pt x="361950" y="131953"/>
                </a:lnTo>
                <a:lnTo>
                  <a:pt x="366775" y="128269"/>
                </a:lnTo>
                <a:lnTo>
                  <a:pt x="369259" y="124587"/>
                </a:lnTo>
                <a:lnTo>
                  <a:pt x="353186" y="124587"/>
                </a:lnTo>
                <a:lnTo>
                  <a:pt x="350774" y="123443"/>
                </a:lnTo>
                <a:lnTo>
                  <a:pt x="348868" y="121157"/>
                </a:lnTo>
                <a:lnTo>
                  <a:pt x="346963" y="118744"/>
                </a:lnTo>
                <a:lnTo>
                  <a:pt x="346075" y="114300"/>
                </a:lnTo>
                <a:lnTo>
                  <a:pt x="346075" y="41401"/>
                </a:lnTo>
                <a:close/>
              </a:path>
              <a:path w="553084" h="139064">
                <a:moveTo>
                  <a:pt x="372999" y="115569"/>
                </a:moveTo>
                <a:lnTo>
                  <a:pt x="368680" y="115569"/>
                </a:lnTo>
                <a:lnTo>
                  <a:pt x="367410" y="118491"/>
                </a:lnTo>
                <a:lnTo>
                  <a:pt x="365632" y="120776"/>
                </a:lnTo>
                <a:lnTo>
                  <a:pt x="361060" y="123825"/>
                </a:lnTo>
                <a:lnTo>
                  <a:pt x="358648" y="124587"/>
                </a:lnTo>
                <a:lnTo>
                  <a:pt x="369259" y="124587"/>
                </a:lnTo>
                <a:lnTo>
                  <a:pt x="370458" y="122809"/>
                </a:lnTo>
                <a:lnTo>
                  <a:pt x="372999" y="115569"/>
                </a:lnTo>
                <a:close/>
              </a:path>
              <a:path w="553084" h="139064">
                <a:moveTo>
                  <a:pt x="346075" y="0"/>
                </a:moveTo>
                <a:lnTo>
                  <a:pt x="342518" y="0"/>
                </a:lnTo>
                <a:lnTo>
                  <a:pt x="339470" y="7493"/>
                </a:lnTo>
                <a:lnTo>
                  <a:pt x="337184" y="12700"/>
                </a:lnTo>
                <a:lnTo>
                  <a:pt x="335406" y="15493"/>
                </a:lnTo>
                <a:lnTo>
                  <a:pt x="332104" y="20828"/>
                </a:lnTo>
                <a:lnTo>
                  <a:pt x="328294" y="25526"/>
                </a:lnTo>
                <a:lnTo>
                  <a:pt x="323976" y="29463"/>
                </a:lnTo>
                <a:lnTo>
                  <a:pt x="319658" y="33274"/>
                </a:lnTo>
                <a:lnTo>
                  <a:pt x="315467" y="36068"/>
                </a:lnTo>
                <a:lnTo>
                  <a:pt x="311403" y="37718"/>
                </a:lnTo>
                <a:lnTo>
                  <a:pt x="311403" y="41401"/>
                </a:lnTo>
                <a:lnTo>
                  <a:pt x="369950" y="41401"/>
                </a:lnTo>
                <a:lnTo>
                  <a:pt x="369950" y="33655"/>
                </a:lnTo>
                <a:lnTo>
                  <a:pt x="346075" y="33655"/>
                </a:lnTo>
                <a:lnTo>
                  <a:pt x="346075" y="0"/>
                </a:lnTo>
                <a:close/>
              </a:path>
              <a:path w="553084" h="139064">
                <a:moveTo>
                  <a:pt x="428878" y="30480"/>
                </a:moveTo>
                <a:lnTo>
                  <a:pt x="389243" y="53262"/>
                </a:lnTo>
                <a:lnTo>
                  <a:pt x="381634" y="86106"/>
                </a:lnTo>
                <a:lnTo>
                  <a:pt x="382466" y="97583"/>
                </a:lnTo>
                <a:lnTo>
                  <a:pt x="401675" y="130901"/>
                </a:lnTo>
                <a:lnTo>
                  <a:pt x="426338" y="138937"/>
                </a:lnTo>
                <a:lnTo>
                  <a:pt x="434459" y="138152"/>
                </a:lnTo>
                <a:lnTo>
                  <a:pt x="441864" y="135794"/>
                </a:lnTo>
                <a:lnTo>
                  <a:pt x="448556" y="131865"/>
                </a:lnTo>
                <a:lnTo>
                  <a:pt x="454532" y="126364"/>
                </a:lnTo>
                <a:lnTo>
                  <a:pt x="458923" y="120776"/>
                </a:lnTo>
                <a:lnTo>
                  <a:pt x="434848" y="120776"/>
                </a:lnTo>
                <a:lnTo>
                  <a:pt x="427561" y="119967"/>
                </a:lnTo>
                <a:lnTo>
                  <a:pt x="400272" y="92408"/>
                </a:lnTo>
                <a:lnTo>
                  <a:pt x="397509" y="72136"/>
                </a:lnTo>
                <a:lnTo>
                  <a:pt x="468122" y="72136"/>
                </a:lnTo>
                <a:lnTo>
                  <a:pt x="467626" y="65659"/>
                </a:lnTo>
                <a:lnTo>
                  <a:pt x="397509" y="65659"/>
                </a:lnTo>
                <a:lnTo>
                  <a:pt x="398399" y="57023"/>
                </a:lnTo>
                <a:lnTo>
                  <a:pt x="401192" y="50418"/>
                </a:lnTo>
                <a:lnTo>
                  <a:pt x="406018" y="45593"/>
                </a:lnTo>
                <a:lnTo>
                  <a:pt x="410972" y="40767"/>
                </a:lnTo>
                <a:lnTo>
                  <a:pt x="416432" y="38354"/>
                </a:lnTo>
                <a:lnTo>
                  <a:pt x="452963" y="38354"/>
                </a:lnTo>
                <a:lnTo>
                  <a:pt x="451167" y="36855"/>
                </a:lnTo>
                <a:lnTo>
                  <a:pt x="444500" y="33321"/>
                </a:lnTo>
                <a:lnTo>
                  <a:pt x="437070" y="31192"/>
                </a:lnTo>
                <a:lnTo>
                  <a:pt x="428878" y="30480"/>
                </a:lnTo>
                <a:close/>
              </a:path>
              <a:path w="553084" h="139064">
                <a:moveTo>
                  <a:pt x="464692" y="96393"/>
                </a:moveTo>
                <a:lnTo>
                  <a:pt x="441451" y="120776"/>
                </a:lnTo>
                <a:lnTo>
                  <a:pt x="458923" y="120776"/>
                </a:lnTo>
                <a:lnTo>
                  <a:pt x="459603" y="119911"/>
                </a:lnTo>
                <a:lnTo>
                  <a:pt x="463565" y="113125"/>
                </a:lnTo>
                <a:lnTo>
                  <a:pt x="466409" y="106005"/>
                </a:lnTo>
                <a:lnTo>
                  <a:pt x="468122" y="98551"/>
                </a:lnTo>
                <a:lnTo>
                  <a:pt x="464692" y="96393"/>
                </a:lnTo>
                <a:close/>
              </a:path>
              <a:path w="553084" h="139064">
                <a:moveTo>
                  <a:pt x="452963" y="38354"/>
                </a:moveTo>
                <a:lnTo>
                  <a:pt x="426592" y="38354"/>
                </a:lnTo>
                <a:lnTo>
                  <a:pt x="430529" y="39624"/>
                </a:lnTo>
                <a:lnTo>
                  <a:pt x="434212" y="41910"/>
                </a:lnTo>
                <a:lnTo>
                  <a:pt x="437895" y="44323"/>
                </a:lnTo>
                <a:lnTo>
                  <a:pt x="440689" y="47625"/>
                </a:lnTo>
                <a:lnTo>
                  <a:pt x="442467" y="51816"/>
                </a:lnTo>
                <a:lnTo>
                  <a:pt x="443737" y="54482"/>
                </a:lnTo>
                <a:lnTo>
                  <a:pt x="444500" y="59055"/>
                </a:lnTo>
                <a:lnTo>
                  <a:pt x="444880" y="65659"/>
                </a:lnTo>
                <a:lnTo>
                  <a:pt x="467626" y="65659"/>
                </a:lnTo>
                <a:lnTo>
                  <a:pt x="467431" y="63107"/>
                </a:lnTo>
                <a:lnTo>
                  <a:pt x="465359" y="55054"/>
                </a:lnTo>
                <a:lnTo>
                  <a:pt x="461906" y="47954"/>
                </a:lnTo>
                <a:lnTo>
                  <a:pt x="457073" y="41782"/>
                </a:lnTo>
                <a:lnTo>
                  <a:pt x="452963" y="38354"/>
                </a:lnTo>
                <a:close/>
              </a:path>
              <a:path w="553084" h="139064">
                <a:moveTo>
                  <a:pt x="530225" y="131825"/>
                </a:moveTo>
                <a:lnTo>
                  <a:pt x="477900" y="131825"/>
                </a:lnTo>
                <a:lnTo>
                  <a:pt x="477900" y="135889"/>
                </a:lnTo>
                <a:lnTo>
                  <a:pt x="530225" y="135889"/>
                </a:lnTo>
                <a:lnTo>
                  <a:pt x="530225" y="131825"/>
                </a:lnTo>
                <a:close/>
              </a:path>
              <a:path w="553084" h="139064">
                <a:moveTo>
                  <a:pt x="512317" y="45466"/>
                </a:moveTo>
                <a:lnTo>
                  <a:pt x="487552" y="45466"/>
                </a:lnTo>
                <a:lnTo>
                  <a:pt x="489203" y="45974"/>
                </a:lnTo>
                <a:lnTo>
                  <a:pt x="490474" y="46989"/>
                </a:lnTo>
                <a:lnTo>
                  <a:pt x="493775" y="122428"/>
                </a:lnTo>
                <a:lnTo>
                  <a:pt x="492632" y="126237"/>
                </a:lnTo>
                <a:lnTo>
                  <a:pt x="491362" y="128143"/>
                </a:lnTo>
                <a:lnTo>
                  <a:pt x="489457" y="129412"/>
                </a:lnTo>
                <a:lnTo>
                  <a:pt x="486917" y="131063"/>
                </a:lnTo>
                <a:lnTo>
                  <a:pt x="483107" y="131825"/>
                </a:lnTo>
                <a:lnTo>
                  <a:pt x="525652" y="131825"/>
                </a:lnTo>
                <a:lnTo>
                  <a:pt x="522097" y="131191"/>
                </a:lnTo>
                <a:lnTo>
                  <a:pt x="519556" y="129793"/>
                </a:lnTo>
                <a:lnTo>
                  <a:pt x="517143" y="128524"/>
                </a:lnTo>
                <a:lnTo>
                  <a:pt x="515492" y="126745"/>
                </a:lnTo>
                <a:lnTo>
                  <a:pt x="514476" y="124841"/>
                </a:lnTo>
                <a:lnTo>
                  <a:pt x="513079" y="121919"/>
                </a:lnTo>
                <a:lnTo>
                  <a:pt x="512317" y="117601"/>
                </a:lnTo>
                <a:lnTo>
                  <a:pt x="512317" y="62992"/>
                </a:lnTo>
                <a:lnTo>
                  <a:pt x="515874" y="56006"/>
                </a:lnTo>
                <a:lnTo>
                  <a:pt x="517563" y="53593"/>
                </a:lnTo>
                <a:lnTo>
                  <a:pt x="512317" y="53593"/>
                </a:lnTo>
                <a:lnTo>
                  <a:pt x="512317" y="45466"/>
                </a:lnTo>
                <a:close/>
              </a:path>
              <a:path w="553084" h="139064">
                <a:moveTo>
                  <a:pt x="542798" y="30606"/>
                </a:moveTo>
                <a:lnTo>
                  <a:pt x="538733" y="30606"/>
                </a:lnTo>
                <a:lnTo>
                  <a:pt x="532016" y="32037"/>
                </a:lnTo>
                <a:lnTo>
                  <a:pt x="525383" y="36337"/>
                </a:lnTo>
                <a:lnTo>
                  <a:pt x="518820" y="43519"/>
                </a:lnTo>
                <a:lnTo>
                  <a:pt x="512317" y="53593"/>
                </a:lnTo>
                <a:lnTo>
                  <a:pt x="517563" y="53593"/>
                </a:lnTo>
                <a:lnTo>
                  <a:pt x="519429" y="50926"/>
                </a:lnTo>
                <a:lnTo>
                  <a:pt x="522731" y="47879"/>
                </a:lnTo>
                <a:lnTo>
                  <a:pt x="524255" y="46355"/>
                </a:lnTo>
                <a:lnTo>
                  <a:pt x="525779" y="45719"/>
                </a:lnTo>
                <a:lnTo>
                  <a:pt x="552830" y="45719"/>
                </a:lnTo>
                <a:lnTo>
                  <a:pt x="552830" y="39750"/>
                </a:lnTo>
                <a:lnTo>
                  <a:pt x="551560" y="36830"/>
                </a:lnTo>
                <a:lnTo>
                  <a:pt x="548893" y="34289"/>
                </a:lnTo>
                <a:lnTo>
                  <a:pt x="546226" y="31876"/>
                </a:lnTo>
                <a:lnTo>
                  <a:pt x="542798" y="30606"/>
                </a:lnTo>
                <a:close/>
              </a:path>
              <a:path w="553084" h="139064">
                <a:moveTo>
                  <a:pt x="552830" y="45719"/>
                </a:moveTo>
                <a:lnTo>
                  <a:pt x="528701" y="45719"/>
                </a:lnTo>
                <a:lnTo>
                  <a:pt x="531113" y="46989"/>
                </a:lnTo>
                <a:lnTo>
                  <a:pt x="537463" y="52069"/>
                </a:lnTo>
                <a:lnTo>
                  <a:pt x="540384" y="53339"/>
                </a:lnTo>
                <a:lnTo>
                  <a:pt x="545718" y="53339"/>
                </a:lnTo>
                <a:lnTo>
                  <a:pt x="548004" y="52324"/>
                </a:lnTo>
                <a:lnTo>
                  <a:pt x="549909" y="50292"/>
                </a:lnTo>
                <a:lnTo>
                  <a:pt x="551941" y="48387"/>
                </a:lnTo>
                <a:lnTo>
                  <a:pt x="552786" y="45974"/>
                </a:lnTo>
                <a:lnTo>
                  <a:pt x="552830" y="45719"/>
                </a:lnTo>
                <a:close/>
              </a:path>
              <a:path w="553084" h="139064">
                <a:moveTo>
                  <a:pt x="512317" y="30606"/>
                </a:moveTo>
                <a:lnTo>
                  <a:pt x="507618" y="30606"/>
                </a:lnTo>
                <a:lnTo>
                  <a:pt x="476757" y="43053"/>
                </a:lnTo>
                <a:lnTo>
                  <a:pt x="477900" y="47117"/>
                </a:lnTo>
                <a:lnTo>
                  <a:pt x="480822" y="45974"/>
                </a:lnTo>
                <a:lnTo>
                  <a:pt x="483361" y="45466"/>
                </a:lnTo>
                <a:lnTo>
                  <a:pt x="512317" y="45466"/>
                </a:lnTo>
                <a:lnTo>
                  <a:pt x="512317" y="3060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609455" y="3802253"/>
            <a:ext cx="295910" cy="161925"/>
          </a:xfrm>
          <a:custGeom>
            <a:avLst/>
            <a:gdLst/>
            <a:ahLst/>
            <a:cxnLst/>
            <a:rect l="l" t="t" r="r" b="b"/>
            <a:pathLst>
              <a:path w="295909" h="161925">
                <a:moveTo>
                  <a:pt x="52197" y="154686"/>
                </a:moveTo>
                <a:lnTo>
                  <a:pt x="1524" y="154686"/>
                </a:lnTo>
                <a:lnTo>
                  <a:pt x="1524" y="158750"/>
                </a:lnTo>
                <a:lnTo>
                  <a:pt x="52197" y="158750"/>
                </a:lnTo>
                <a:lnTo>
                  <a:pt x="52197" y="154686"/>
                </a:lnTo>
                <a:close/>
              </a:path>
              <a:path w="295909" h="161925">
                <a:moveTo>
                  <a:pt x="111378" y="154686"/>
                </a:moveTo>
                <a:lnTo>
                  <a:pt x="61214" y="154686"/>
                </a:lnTo>
                <a:lnTo>
                  <a:pt x="61214" y="158750"/>
                </a:lnTo>
                <a:lnTo>
                  <a:pt x="111378" y="158750"/>
                </a:lnTo>
                <a:lnTo>
                  <a:pt x="111378" y="154686"/>
                </a:lnTo>
                <a:close/>
              </a:path>
              <a:path w="295909" h="161925">
                <a:moveTo>
                  <a:pt x="35687" y="14605"/>
                </a:moveTo>
                <a:lnTo>
                  <a:pt x="11049" y="14605"/>
                </a:lnTo>
                <a:lnTo>
                  <a:pt x="12573" y="15113"/>
                </a:lnTo>
                <a:lnTo>
                  <a:pt x="14986" y="17018"/>
                </a:lnTo>
                <a:lnTo>
                  <a:pt x="15748" y="18796"/>
                </a:lnTo>
                <a:lnTo>
                  <a:pt x="16383" y="21463"/>
                </a:lnTo>
                <a:lnTo>
                  <a:pt x="16891" y="24257"/>
                </a:lnTo>
                <a:lnTo>
                  <a:pt x="17145" y="31369"/>
                </a:lnTo>
                <a:lnTo>
                  <a:pt x="17088" y="142621"/>
                </a:lnTo>
                <a:lnTo>
                  <a:pt x="6096" y="154686"/>
                </a:lnTo>
                <a:lnTo>
                  <a:pt x="46990" y="154686"/>
                </a:lnTo>
                <a:lnTo>
                  <a:pt x="43306" y="154051"/>
                </a:lnTo>
                <a:lnTo>
                  <a:pt x="41275" y="152908"/>
                </a:lnTo>
                <a:lnTo>
                  <a:pt x="39116" y="151765"/>
                </a:lnTo>
                <a:lnTo>
                  <a:pt x="37719" y="150368"/>
                </a:lnTo>
                <a:lnTo>
                  <a:pt x="36829" y="148717"/>
                </a:lnTo>
                <a:lnTo>
                  <a:pt x="36068" y="146939"/>
                </a:lnTo>
                <a:lnTo>
                  <a:pt x="35687" y="142621"/>
                </a:lnTo>
                <a:lnTo>
                  <a:pt x="35687" y="81534"/>
                </a:lnTo>
                <a:lnTo>
                  <a:pt x="41275" y="75692"/>
                </a:lnTo>
                <a:lnTo>
                  <a:pt x="42336" y="74803"/>
                </a:lnTo>
                <a:lnTo>
                  <a:pt x="35687" y="74803"/>
                </a:lnTo>
                <a:lnTo>
                  <a:pt x="35687" y="14605"/>
                </a:lnTo>
                <a:close/>
              </a:path>
              <a:path w="295909" h="161925">
                <a:moveTo>
                  <a:pt x="92225" y="66929"/>
                </a:moveTo>
                <a:lnTo>
                  <a:pt x="64897" y="66929"/>
                </a:lnTo>
                <a:lnTo>
                  <a:pt x="67945" y="67818"/>
                </a:lnTo>
                <a:lnTo>
                  <a:pt x="70485" y="69596"/>
                </a:lnTo>
                <a:lnTo>
                  <a:pt x="72898" y="71374"/>
                </a:lnTo>
                <a:lnTo>
                  <a:pt x="74802" y="73914"/>
                </a:lnTo>
                <a:lnTo>
                  <a:pt x="75994" y="77616"/>
                </a:lnTo>
                <a:lnTo>
                  <a:pt x="77089" y="80899"/>
                </a:lnTo>
                <a:lnTo>
                  <a:pt x="77724" y="88265"/>
                </a:lnTo>
                <a:lnTo>
                  <a:pt x="77597" y="144907"/>
                </a:lnTo>
                <a:lnTo>
                  <a:pt x="77111" y="146939"/>
                </a:lnTo>
                <a:lnTo>
                  <a:pt x="76580" y="148971"/>
                </a:lnTo>
                <a:lnTo>
                  <a:pt x="75311" y="151003"/>
                </a:lnTo>
                <a:lnTo>
                  <a:pt x="71627" y="153924"/>
                </a:lnTo>
                <a:lnTo>
                  <a:pt x="68325" y="154686"/>
                </a:lnTo>
                <a:lnTo>
                  <a:pt x="106679" y="154686"/>
                </a:lnTo>
                <a:lnTo>
                  <a:pt x="103377" y="154178"/>
                </a:lnTo>
                <a:lnTo>
                  <a:pt x="99822" y="152146"/>
                </a:lnTo>
                <a:lnTo>
                  <a:pt x="98551" y="150622"/>
                </a:lnTo>
                <a:lnTo>
                  <a:pt x="97733" y="148717"/>
                </a:lnTo>
                <a:lnTo>
                  <a:pt x="96774" y="146558"/>
                </a:lnTo>
                <a:lnTo>
                  <a:pt x="96324" y="142621"/>
                </a:lnTo>
                <a:lnTo>
                  <a:pt x="96266" y="99441"/>
                </a:lnTo>
                <a:lnTo>
                  <a:pt x="96125" y="90674"/>
                </a:lnTo>
                <a:lnTo>
                  <a:pt x="95710" y="83407"/>
                </a:lnTo>
                <a:lnTo>
                  <a:pt x="95033" y="77616"/>
                </a:lnTo>
                <a:lnTo>
                  <a:pt x="94106" y="73279"/>
                </a:lnTo>
                <a:lnTo>
                  <a:pt x="92225" y="66929"/>
                </a:lnTo>
                <a:close/>
              </a:path>
              <a:path w="295909" h="161925">
                <a:moveTo>
                  <a:pt x="75692" y="53467"/>
                </a:moveTo>
                <a:lnTo>
                  <a:pt x="65024" y="53467"/>
                </a:lnTo>
                <a:lnTo>
                  <a:pt x="60198" y="54737"/>
                </a:lnTo>
                <a:lnTo>
                  <a:pt x="35687" y="74803"/>
                </a:lnTo>
                <a:lnTo>
                  <a:pt x="42336" y="74803"/>
                </a:lnTo>
                <a:lnTo>
                  <a:pt x="45974" y="71755"/>
                </a:lnTo>
                <a:lnTo>
                  <a:pt x="53848" y="67945"/>
                </a:lnTo>
                <a:lnTo>
                  <a:pt x="57658" y="66929"/>
                </a:lnTo>
                <a:lnTo>
                  <a:pt x="92225" y="66929"/>
                </a:lnTo>
                <a:lnTo>
                  <a:pt x="92075" y="66421"/>
                </a:lnTo>
                <a:lnTo>
                  <a:pt x="89026" y="61468"/>
                </a:lnTo>
                <a:lnTo>
                  <a:pt x="84836" y="58293"/>
                </a:lnTo>
                <a:lnTo>
                  <a:pt x="80645" y="54991"/>
                </a:lnTo>
                <a:lnTo>
                  <a:pt x="75692" y="53467"/>
                </a:lnTo>
                <a:close/>
              </a:path>
              <a:path w="295909" h="161925">
                <a:moveTo>
                  <a:pt x="35687" y="0"/>
                </a:moveTo>
                <a:lnTo>
                  <a:pt x="30606" y="0"/>
                </a:lnTo>
                <a:lnTo>
                  <a:pt x="0" y="12446"/>
                </a:lnTo>
                <a:lnTo>
                  <a:pt x="1524" y="16383"/>
                </a:lnTo>
                <a:lnTo>
                  <a:pt x="5079" y="15240"/>
                </a:lnTo>
                <a:lnTo>
                  <a:pt x="7620" y="14605"/>
                </a:lnTo>
                <a:lnTo>
                  <a:pt x="35687" y="14605"/>
                </a:lnTo>
                <a:lnTo>
                  <a:pt x="35687" y="0"/>
                </a:lnTo>
                <a:close/>
              </a:path>
              <a:path w="295909" h="161925">
                <a:moveTo>
                  <a:pt x="188736" y="60198"/>
                </a:moveTo>
                <a:lnTo>
                  <a:pt x="165100" y="60198"/>
                </a:lnTo>
                <a:lnTo>
                  <a:pt x="169799" y="62103"/>
                </a:lnTo>
                <a:lnTo>
                  <a:pt x="173100" y="65913"/>
                </a:lnTo>
                <a:lnTo>
                  <a:pt x="176275" y="69723"/>
                </a:lnTo>
                <a:lnTo>
                  <a:pt x="177926" y="76708"/>
                </a:lnTo>
                <a:lnTo>
                  <a:pt x="177926" y="90932"/>
                </a:lnTo>
                <a:lnTo>
                  <a:pt x="165711" y="95579"/>
                </a:lnTo>
                <a:lnTo>
                  <a:pt x="155352" y="99822"/>
                </a:lnTo>
                <a:lnTo>
                  <a:pt x="124333" y="121539"/>
                </a:lnTo>
                <a:lnTo>
                  <a:pt x="122047" y="125222"/>
                </a:lnTo>
                <a:lnTo>
                  <a:pt x="121030" y="129540"/>
                </a:lnTo>
                <a:lnTo>
                  <a:pt x="121122" y="142621"/>
                </a:lnTo>
                <a:lnTo>
                  <a:pt x="123317" y="148717"/>
                </a:lnTo>
                <a:lnTo>
                  <a:pt x="132461" y="158369"/>
                </a:lnTo>
                <a:lnTo>
                  <a:pt x="138302" y="160782"/>
                </a:lnTo>
                <a:lnTo>
                  <a:pt x="149860" y="160782"/>
                </a:lnTo>
                <a:lnTo>
                  <a:pt x="154177" y="159893"/>
                </a:lnTo>
                <a:lnTo>
                  <a:pt x="160781" y="156718"/>
                </a:lnTo>
                <a:lnTo>
                  <a:pt x="167386" y="152146"/>
                </a:lnTo>
                <a:lnTo>
                  <a:pt x="172985" y="147828"/>
                </a:lnTo>
                <a:lnTo>
                  <a:pt x="151384" y="147828"/>
                </a:lnTo>
                <a:lnTo>
                  <a:pt x="147700" y="146050"/>
                </a:lnTo>
                <a:lnTo>
                  <a:pt x="144185" y="142240"/>
                </a:lnTo>
                <a:lnTo>
                  <a:pt x="141350" y="139065"/>
                </a:lnTo>
                <a:lnTo>
                  <a:pt x="139700" y="134620"/>
                </a:lnTo>
                <a:lnTo>
                  <a:pt x="139700" y="124968"/>
                </a:lnTo>
                <a:lnTo>
                  <a:pt x="177926" y="97790"/>
                </a:lnTo>
                <a:lnTo>
                  <a:pt x="196342" y="97790"/>
                </a:lnTo>
                <a:lnTo>
                  <a:pt x="196342" y="78613"/>
                </a:lnTo>
                <a:lnTo>
                  <a:pt x="195706" y="72009"/>
                </a:lnTo>
                <a:lnTo>
                  <a:pt x="194310" y="68834"/>
                </a:lnTo>
                <a:lnTo>
                  <a:pt x="192277" y="63881"/>
                </a:lnTo>
                <a:lnTo>
                  <a:pt x="188975" y="60325"/>
                </a:lnTo>
                <a:lnTo>
                  <a:pt x="188736" y="60198"/>
                </a:lnTo>
                <a:close/>
              </a:path>
              <a:path w="295909" h="161925">
                <a:moveTo>
                  <a:pt x="197519" y="144018"/>
                </a:moveTo>
                <a:lnTo>
                  <a:pt x="177926" y="144018"/>
                </a:lnTo>
                <a:lnTo>
                  <a:pt x="177926" y="150114"/>
                </a:lnTo>
                <a:lnTo>
                  <a:pt x="179070" y="154432"/>
                </a:lnTo>
                <a:lnTo>
                  <a:pt x="183388" y="159512"/>
                </a:lnTo>
                <a:lnTo>
                  <a:pt x="186309" y="160655"/>
                </a:lnTo>
                <a:lnTo>
                  <a:pt x="189992" y="160655"/>
                </a:lnTo>
                <a:lnTo>
                  <a:pt x="195758" y="159627"/>
                </a:lnTo>
                <a:lnTo>
                  <a:pt x="201644" y="156527"/>
                </a:lnTo>
                <a:lnTo>
                  <a:pt x="207672" y="151332"/>
                </a:lnTo>
                <a:lnTo>
                  <a:pt x="211609" y="146685"/>
                </a:lnTo>
                <a:lnTo>
                  <a:pt x="200533" y="146685"/>
                </a:lnTo>
                <a:lnTo>
                  <a:pt x="199644" y="146304"/>
                </a:lnTo>
                <a:lnTo>
                  <a:pt x="197866" y="144780"/>
                </a:lnTo>
                <a:lnTo>
                  <a:pt x="197519" y="144018"/>
                </a:lnTo>
                <a:close/>
              </a:path>
              <a:path w="295909" h="161925">
                <a:moveTo>
                  <a:pt x="196342" y="97790"/>
                </a:moveTo>
                <a:lnTo>
                  <a:pt x="177926" y="97790"/>
                </a:lnTo>
                <a:lnTo>
                  <a:pt x="177926" y="136779"/>
                </a:lnTo>
                <a:lnTo>
                  <a:pt x="168655" y="144145"/>
                </a:lnTo>
                <a:lnTo>
                  <a:pt x="161290" y="147828"/>
                </a:lnTo>
                <a:lnTo>
                  <a:pt x="172985" y="147828"/>
                </a:lnTo>
                <a:lnTo>
                  <a:pt x="177926" y="144018"/>
                </a:lnTo>
                <a:lnTo>
                  <a:pt x="197519" y="144018"/>
                </a:lnTo>
                <a:lnTo>
                  <a:pt x="197230" y="143383"/>
                </a:lnTo>
                <a:lnTo>
                  <a:pt x="196490" y="139065"/>
                </a:lnTo>
                <a:lnTo>
                  <a:pt x="196377" y="134620"/>
                </a:lnTo>
                <a:lnTo>
                  <a:pt x="196342" y="97790"/>
                </a:lnTo>
                <a:close/>
              </a:path>
              <a:path w="295909" h="161925">
                <a:moveTo>
                  <a:pt x="213868" y="137668"/>
                </a:moveTo>
                <a:lnTo>
                  <a:pt x="202819" y="146685"/>
                </a:lnTo>
                <a:lnTo>
                  <a:pt x="211609" y="146685"/>
                </a:lnTo>
                <a:lnTo>
                  <a:pt x="213760" y="144145"/>
                </a:lnTo>
                <a:lnTo>
                  <a:pt x="213868" y="137668"/>
                </a:lnTo>
                <a:close/>
              </a:path>
              <a:path w="295909" h="161925">
                <a:moveTo>
                  <a:pt x="171323" y="53467"/>
                </a:moveTo>
                <a:lnTo>
                  <a:pt x="162305" y="53467"/>
                </a:lnTo>
                <a:lnTo>
                  <a:pt x="153927" y="53967"/>
                </a:lnTo>
                <a:lnTo>
                  <a:pt x="124841" y="72771"/>
                </a:lnTo>
                <a:lnTo>
                  <a:pt x="124925" y="82677"/>
                </a:lnTo>
                <a:lnTo>
                  <a:pt x="125729" y="85090"/>
                </a:lnTo>
                <a:lnTo>
                  <a:pt x="127619" y="87122"/>
                </a:lnTo>
                <a:lnTo>
                  <a:pt x="129286" y="89027"/>
                </a:lnTo>
                <a:lnTo>
                  <a:pt x="131572" y="89916"/>
                </a:lnTo>
                <a:lnTo>
                  <a:pt x="137160" y="89916"/>
                </a:lnTo>
                <a:lnTo>
                  <a:pt x="139446" y="89027"/>
                </a:lnTo>
                <a:lnTo>
                  <a:pt x="141224" y="86995"/>
                </a:lnTo>
                <a:lnTo>
                  <a:pt x="142875" y="85344"/>
                </a:lnTo>
                <a:lnTo>
                  <a:pt x="143764" y="82677"/>
                </a:lnTo>
                <a:lnTo>
                  <a:pt x="143664" y="76708"/>
                </a:lnTo>
                <a:lnTo>
                  <a:pt x="143510" y="72771"/>
                </a:lnTo>
                <a:lnTo>
                  <a:pt x="143510" y="69469"/>
                </a:lnTo>
                <a:lnTo>
                  <a:pt x="144906" y="66548"/>
                </a:lnTo>
                <a:lnTo>
                  <a:pt x="147827" y="64008"/>
                </a:lnTo>
                <a:lnTo>
                  <a:pt x="150495" y="61468"/>
                </a:lnTo>
                <a:lnTo>
                  <a:pt x="154304" y="60198"/>
                </a:lnTo>
                <a:lnTo>
                  <a:pt x="188736" y="60198"/>
                </a:lnTo>
                <a:lnTo>
                  <a:pt x="178816" y="54991"/>
                </a:lnTo>
                <a:lnTo>
                  <a:pt x="171323" y="53467"/>
                </a:lnTo>
                <a:close/>
              </a:path>
              <a:path w="295909" h="161925">
                <a:moveTo>
                  <a:pt x="280311" y="157353"/>
                </a:moveTo>
                <a:lnTo>
                  <a:pt x="235839" y="157353"/>
                </a:lnTo>
                <a:lnTo>
                  <a:pt x="237871" y="157734"/>
                </a:lnTo>
                <a:lnTo>
                  <a:pt x="240284" y="158496"/>
                </a:lnTo>
                <a:lnTo>
                  <a:pt x="248285" y="160655"/>
                </a:lnTo>
                <a:lnTo>
                  <a:pt x="255524" y="161798"/>
                </a:lnTo>
                <a:lnTo>
                  <a:pt x="270383" y="161798"/>
                </a:lnTo>
                <a:lnTo>
                  <a:pt x="278256" y="159004"/>
                </a:lnTo>
                <a:lnTo>
                  <a:pt x="280311" y="157353"/>
                </a:lnTo>
                <a:close/>
              </a:path>
              <a:path w="295909" h="161925">
                <a:moveTo>
                  <a:pt x="230250" y="123825"/>
                </a:moveTo>
                <a:lnTo>
                  <a:pt x="226568" y="123825"/>
                </a:lnTo>
                <a:lnTo>
                  <a:pt x="226568" y="160274"/>
                </a:lnTo>
                <a:lnTo>
                  <a:pt x="230250" y="160274"/>
                </a:lnTo>
                <a:lnTo>
                  <a:pt x="231267" y="158369"/>
                </a:lnTo>
                <a:lnTo>
                  <a:pt x="232537" y="157353"/>
                </a:lnTo>
                <a:lnTo>
                  <a:pt x="280311" y="157353"/>
                </a:lnTo>
                <a:lnTo>
                  <a:pt x="282998" y="155194"/>
                </a:lnTo>
                <a:lnTo>
                  <a:pt x="254635" y="155194"/>
                </a:lnTo>
                <a:lnTo>
                  <a:pt x="248030" y="152654"/>
                </a:lnTo>
                <a:lnTo>
                  <a:pt x="242189" y="147320"/>
                </a:lnTo>
                <a:lnTo>
                  <a:pt x="238144" y="142863"/>
                </a:lnTo>
                <a:lnTo>
                  <a:pt x="234791" y="137477"/>
                </a:lnTo>
                <a:lnTo>
                  <a:pt x="232152" y="131139"/>
                </a:lnTo>
                <a:lnTo>
                  <a:pt x="230250" y="123825"/>
                </a:lnTo>
                <a:close/>
              </a:path>
              <a:path w="295909" h="161925">
                <a:moveTo>
                  <a:pt x="261112" y="53467"/>
                </a:moveTo>
                <a:lnTo>
                  <a:pt x="248030" y="53467"/>
                </a:lnTo>
                <a:lnTo>
                  <a:pt x="240538" y="56261"/>
                </a:lnTo>
                <a:lnTo>
                  <a:pt x="234823" y="61976"/>
                </a:lnTo>
                <a:lnTo>
                  <a:pt x="228980" y="67564"/>
                </a:lnTo>
                <a:lnTo>
                  <a:pt x="226060" y="74676"/>
                </a:lnTo>
                <a:lnTo>
                  <a:pt x="226060" y="89535"/>
                </a:lnTo>
                <a:lnTo>
                  <a:pt x="263144" y="118999"/>
                </a:lnTo>
                <a:lnTo>
                  <a:pt x="270383" y="123444"/>
                </a:lnTo>
                <a:lnTo>
                  <a:pt x="273939" y="126873"/>
                </a:lnTo>
                <a:lnTo>
                  <a:pt x="277495" y="130429"/>
                </a:lnTo>
                <a:lnTo>
                  <a:pt x="279400" y="134747"/>
                </a:lnTo>
                <a:lnTo>
                  <a:pt x="279400" y="144145"/>
                </a:lnTo>
                <a:lnTo>
                  <a:pt x="277749" y="147701"/>
                </a:lnTo>
                <a:lnTo>
                  <a:pt x="274447" y="150749"/>
                </a:lnTo>
                <a:lnTo>
                  <a:pt x="271272" y="153797"/>
                </a:lnTo>
                <a:lnTo>
                  <a:pt x="267080" y="155194"/>
                </a:lnTo>
                <a:lnTo>
                  <a:pt x="282998" y="155194"/>
                </a:lnTo>
                <a:lnTo>
                  <a:pt x="285369" y="153289"/>
                </a:lnTo>
                <a:lnTo>
                  <a:pt x="292353" y="147574"/>
                </a:lnTo>
                <a:lnTo>
                  <a:pt x="295910" y="140081"/>
                </a:lnTo>
                <a:lnTo>
                  <a:pt x="295846" y="130429"/>
                </a:lnTo>
                <a:lnTo>
                  <a:pt x="256921" y="93726"/>
                </a:lnTo>
                <a:lnTo>
                  <a:pt x="249809" y="90297"/>
                </a:lnTo>
                <a:lnTo>
                  <a:pt x="245110" y="87122"/>
                </a:lnTo>
                <a:lnTo>
                  <a:pt x="242824" y="84074"/>
                </a:lnTo>
                <a:lnTo>
                  <a:pt x="240411" y="81026"/>
                </a:lnTo>
                <a:lnTo>
                  <a:pt x="239268" y="77470"/>
                </a:lnTo>
                <a:lnTo>
                  <a:pt x="251460" y="60071"/>
                </a:lnTo>
                <a:lnTo>
                  <a:pt x="288163" y="60071"/>
                </a:lnTo>
                <a:lnTo>
                  <a:pt x="288163" y="57658"/>
                </a:lnTo>
                <a:lnTo>
                  <a:pt x="278129" y="57658"/>
                </a:lnTo>
                <a:lnTo>
                  <a:pt x="275590" y="57150"/>
                </a:lnTo>
                <a:lnTo>
                  <a:pt x="271779" y="56007"/>
                </a:lnTo>
                <a:lnTo>
                  <a:pt x="266065" y="54356"/>
                </a:lnTo>
                <a:lnTo>
                  <a:pt x="261112" y="53467"/>
                </a:lnTo>
                <a:close/>
              </a:path>
              <a:path w="295909" h="161925">
                <a:moveTo>
                  <a:pt x="288163" y="60071"/>
                </a:moveTo>
                <a:lnTo>
                  <a:pt x="263525" y="60071"/>
                </a:lnTo>
                <a:lnTo>
                  <a:pt x="269113" y="61976"/>
                </a:lnTo>
                <a:lnTo>
                  <a:pt x="278002" y="69850"/>
                </a:lnTo>
                <a:lnTo>
                  <a:pt x="281686" y="77343"/>
                </a:lnTo>
                <a:lnTo>
                  <a:pt x="284479" y="88265"/>
                </a:lnTo>
                <a:lnTo>
                  <a:pt x="288163" y="88265"/>
                </a:lnTo>
                <a:lnTo>
                  <a:pt x="288163" y="60071"/>
                </a:lnTo>
                <a:close/>
              </a:path>
              <a:path w="295909" h="161925">
                <a:moveTo>
                  <a:pt x="288163" y="53467"/>
                </a:moveTo>
                <a:lnTo>
                  <a:pt x="284479" y="53467"/>
                </a:lnTo>
                <a:lnTo>
                  <a:pt x="283591" y="55245"/>
                </a:lnTo>
                <a:lnTo>
                  <a:pt x="282828" y="56388"/>
                </a:lnTo>
                <a:lnTo>
                  <a:pt x="282194" y="56896"/>
                </a:lnTo>
                <a:lnTo>
                  <a:pt x="281431" y="57404"/>
                </a:lnTo>
                <a:lnTo>
                  <a:pt x="280543" y="57658"/>
                </a:lnTo>
                <a:lnTo>
                  <a:pt x="288163" y="57658"/>
                </a:lnTo>
                <a:lnTo>
                  <a:pt x="288163" y="534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981183" y="3825113"/>
            <a:ext cx="291465" cy="139065"/>
          </a:xfrm>
          <a:custGeom>
            <a:avLst/>
            <a:gdLst/>
            <a:ahLst/>
            <a:cxnLst/>
            <a:rect l="l" t="t" r="r" b="b"/>
            <a:pathLst>
              <a:path w="291465" h="139064">
                <a:moveTo>
                  <a:pt x="52197" y="131825"/>
                </a:moveTo>
                <a:lnTo>
                  <a:pt x="1650" y="131825"/>
                </a:lnTo>
                <a:lnTo>
                  <a:pt x="1650" y="135889"/>
                </a:lnTo>
                <a:lnTo>
                  <a:pt x="52197" y="135889"/>
                </a:lnTo>
                <a:lnTo>
                  <a:pt x="52197" y="131825"/>
                </a:lnTo>
                <a:close/>
              </a:path>
              <a:path w="291465" h="139064">
                <a:moveTo>
                  <a:pt x="112014" y="131825"/>
                </a:moveTo>
                <a:lnTo>
                  <a:pt x="61341" y="131825"/>
                </a:lnTo>
                <a:lnTo>
                  <a:pt x="61341" y="135889"/>
                </a:lnTo>
                <a:lnTo>
                  <a:pt x="112014" y="135889"/>
                </a:lnTo>
                <a:lnTo>
                  <a:pt x="112014" y="131825"/>
                </a:lnTo>
                <a:close/>
              </a:path>
              <a:path w="291465" h="139064">
                <a:moveTo>
                  <a:pt x="35560" y="45466"/>
                </a:moveTo>
                <a:lnTo>
                  <a:pt x="11049" y="45466"/>
                </a:lnTo>
                <a:lnTo>
                  <a:pt x="12700" y="45974"/>
                </a:lnTo>
                <a:lnTo>
                  <a:pt x="13843" y="46862"/>
                </a:lnTo>
                <a:lnTo>
                  <a:pt x="17145" y="120142"/>
                </a:lnTo>
                <a:lnTo>
                  <a:pt x="16256" y="125222"/>
                </a:lnTo>
                <a:lnTo>
                  <a:pt x="12700" y="130556"/>
                </a:lnTo>
                <a:lnTo>
                  <a:pt x="9144" y="131825"/>
                </a:lnTo>
                <a:lnTo>
                  <a:pt x="46609" y="131825"/>
                </a:lnTo>
                <a:lnTo>
                  <a:pt x="35560" y="58800"/>
                </a:lnTo>
                <a:lnTo>
                  <a:pt x="42207" y="52466"/>
                </a:lnTo>
                <a:lnTo>
                  <a:pt x="42602" y="52197"/>
                </a:lnTo>
                <a:lnTo>
                  <a:pt x="35560" y="52197"/>
                </a:lnTo>
                <a:lnTo>
                  <a:pt x="35560" y="45466"/>
                </a:lnTo>
                <a:close/>
              </a:path>
              <a:path w="291465" h="139064">
                <a:moveTo>
                  <a:pt x="92260" y="44323"/>
                </a:moveTo>
                <a:lnTo>
                  <a:pt x="67818" y="44323"/>
                </a:lnTo>
                <a:lnTo>
                  <a:pt x="71882" y="46481"/>
                </a:lnTo>
                <a:lnTo>
                  <a:pt x="76708" y="54863"/>
                </a:lnTo>
                <a:lnTo>
                  <a:pt x="77977" y="61594"/>
                </a:lnTo>
                <a:lnTo>
                  <a:pt x="77869" y="120142"/>
                </a:lnTo>
                <a:lnTo>
                  <a:pt x="77724" y="122174"/>
                </a:lnTo>
                <a:lnTo>
                  <a:pt x="68325" y="131825"/>
                </a:lnTo>
                <a:lnTo>
                  <a:pt x="107061" y="131825"/>
                </a:lnTo>
                <a:lnTo>
                  <a:pt x="103632" y="131318"/>
                </a:lnTo>
                <a:lnTo>
                  <a:pt x="100075" y="129286"/>
                </a:lnTo>
                <a:lnTo>
                  <a:pt x="98679" y="127762"/>
                </a:lnTo>
                <a:lnTo>
                  <a:pt x="97917" y="125856"/>
                </a:lnTo>
                <a:lnTo>
                  <a:pt x="96900" y="123570"/>
                </a:lnTo>
                <a:lnTo>
                  <a:pt x="96497" y="120142"/>
                </a:lnTo>
                <a:lnTo>
                  <a:pt x="96393" y="59817"/>
                </a:lnTo>
                <a:lnTo>
                  <a:pt x="95504" y="53086"/>
                </a:lnTo>
                <a:lnTo>
                  <a:pt x="93225" y="46862"/>
                </a:lnTo>
                <a:lnTo>
                  <a:pt x="92260" y="44323"/>
                </a:lnTo>
                <a:close/>
              </a:path>
              <a:path w="291465" h="139064">
                <a:moveTo>
                  <a:pt x="75438" y="30606"/>
                </a:moveTo>
                <a:lnTo>
                  <a:pt x="69850" y="30606"/>
                </a:lnTo>
                <a:lnTo>
                  <a:pt x="61634" y="31962"/>
                </a:lnTo>
                <a:lnTo>
                  <a:pt x="53181" y="36020"/>
                </a:lnTo>
                <a:lnTo>
                  <a:pt x="44489" y="42769"/>
                </a:lnTo>
                <a:lnTo>
                  <a:pt x="35560" y="52197"/>
                </a:lnTo>
                <a:lnTo>
                  <a:pt x="42602" y="52197"/>
                </a:lnTo>
                <a:lnTo>
                  <a:pt x="48831" y="47942"/>
                </a:lnTo>
                <a:lnTo>
                  <a:pt x="55455" y="45227"/>
                </a:lnTo>
                <a:lnTo>
                  <a:pt x="62102" y="44323"/>
                </a:lnTo>
                <a:lnTo>
                  <a:pt x="92260" y="44323"/>
                </a:lnTo>
                <a:lnTo>
                  <a:pt x="91440" y="42163"/>
                </a:lnTo>
                <a:lnTo>
                  <a:pt x="88265" y="37592"/>
                </a:lnTo>
                <a:lnTo>
                  <a:pt x="84327" y="34798"/>
                </a:lnTo>
                <a:lnTo>
                  <a:pt x="80264" y="32004"/>
                </a:lnTo>
                <a:lnTo>
                  <a:pt x="75438" y="30606"/>
                </a:lnTo>
                <a:close/>
              </a:path>
              <a:path w="291465" h="139064">
                <a:moveTo>
                  <a:pt x="35560" y="30606"/>
                </a:moveTo>
                <a:lnTo>
                  <a:pt x="30861" y="30606"/>
                </a:lnTo>
                <a:lnTo>
                  <a:pt x="0" y="43053"/>
                </a:lnTo>
                <a:lnTo>
                  <a:pt x="1650" y="47117"/>
                </a:lnTo>
                <a:lnTo>
                  <a:pt x="4572" y="45974"/>
                </a:lnTo>
                <a:lnTo>
                  <a:pt x="7112" y="45466"/>
                </a:lnTo>
                <a:lnTo>
                  <a:pt x="35560" y="45466"/>
                </a:lnTo>
                <a:lnTo>
                  <a:pt x="35560" y="30606"/>
                </a:lnTo>
                <a:close/>
              </a:path>
              <a:path w="291465" h="139064">
                <a:moveTo>
                  <a:pt x="170052" y="30606"/>
                </a:moveTo>
                <a:lnTo>
                  <a:pt x="161671" y="30606"/>
                </a:lnTo>
                <a:lnTo>
                  <a:pt x="153543" y="32766"/>
                </a:lnTo>
                <a:lnTo>
                  <a:pt x="124561" y="64740"/>
                </a:lnTo>
                <a:lnTo>
                  <a:pt x="120754" y="87090"/>
                </a:lnTo>
                <a:lnTo>
                  <a:pt x="121366" y="95126"/>
                </a:lnTo>
                <a:lnTo>
                  <a:pt x="139584" y="128597"/>
                </a:lnTo>
                <a:lnTo>
                  <a:pt x="168910" y="138937"/>
                </a:lnTo>
                <a:lnTo>
                  <a:pt x="175811" y="138505"/>
                </a:lnTo>
                <a:lnTo>
                  <a:pt x="182403" y="137191"/>
                </a:lnTo>
                <a:lnTo>
                  <a:pt x="188662" y="134973"/>
                </a:lnTo>
                <a:lnTo>
                  <a:pt x="194564" y="131825"/>
                </a:lnTo>
                <a:lnTo>
                  <a:pt x="195618" y="131063"/>
                </a:lnTo>
                <a:lnTo>
                  <a:pt x="173736" y="131063"/>
                </a:lnTo>
                <a:lnTo>
                  <a:pt x="166778" y="130042"/>
                </a:lnTo>
                <a:lnTo>
                  <a:pt x="143668" y="97091"/>
                </a:lnTo>
                <a:lnTo>
                  <a:pt x="141494" y="67071"/>
                </a:lnTo>
                <a:lnTo>
                  <a:pt x="142621" y="59562"/>
                </a:lnTo>
                <a:lnTo>
                  <a:pt x="145161" y="53720"/>
                </a:lnTo>
                <a:lnTo>
                  <a:pt x="147574" y="47751"/>
                </a:lnTo>
                <a:lnTo>
                  <a:pt x="150749" y="43687"/>
                </a:lnTo>
                <a:lnTo>
                  <a:pt x="154813" y="41401"/>
                </a:lnTo>
                <a:lnTo>
                  <a:pt x="158750" y="38988"/>
                </a:lnTo>
                <a:lnTo>
                  <a:pt x="162687" y="37845"/>
                </a:lnTo>
                <a:lnTo>
                  <a:pt x="195523" y="37845"/>
                </a:lnTo>
                <a:lnTo>
                  <a:pt x="191007" y="35004"/>
                </a:lnTo>
                <a:lnTo>
                  <a:pt x="181101" y="31704"/>
                </a:lnTo>
                <a:lnTo>
                  <a:pt x="170052" y="30606"/>
                </a:lnTo>
                <a:close/>
              </a:path>
              <a:path w="291465" h="139064">
                <a:moveTo>
                  <a:pt x="195523" y="37845"/>
                </a:moveTo>
                <a:lnTo>
                  <a:pt x="174879" y="37845"/>
                </a:lnTo>
                <a:lnTo>
                  <a:pt x="181610" y="41401"/>
                </a:lnTo>
                <a:lnTo>
                  <a:pt x="186817" y="48513"/>
                </a:lnTo>
                <a:lnTo>
                  <a:pt x="191984" y="57060"/>
                </a:lnTo>
                <a:lnTo>
                  <a:pt x="195675" y="67071"/>
                </a:lnTo>
                <a:lnTo>
                  <a:pt x="197889" y="78535"/>
                </a:lnTo>
                <a:lnTo>
                  <a:pt x="198627" y="91439"/>
                </a:lnTo>
                <a:lnTo>
                  <a:pt x="198177" y="101510"/>
                </a:lnTo>
                <a:lnTo>
                  <a:pt x="180848" y="131063"/>
                </a:lnTo>
                <a:lnTo>
                  <a:pt x="195618" y="131063"/>
                </a:lnTo>
                <a:lnTo>
                  <a:pt x="217693" y="96615"/>
                </a:lnTo>
                <a:lnTo>
                  <a:pt x="219329" y="82804"/>
                </a:lnTo>
                <a:lnTo>
                  <a:pt x="218588" y="73352"/>
                </a:lnTo>
                <a:lnTo>
                  <a:pt x="216360" y="64436"/>
                </a:lnTo>
                <a:lnTo>
                  <a:pt x="212631" y="56068"/>
                </a:lnTo>
                <a:lnTo>
                  <a:pt x="207391" y="48260"/>
                </a:lnTo>
                <a:lnTo>
                  <a:pt x="199771" y="40518"/>
                </a:lnTo>
                <a:lnTo>
                  <a:pt x="195523" y="37845"/>
                </a:lnTo>
                <a:close/>
              </a:path>
              <a:path w="291465" h="139064">
                <a:moveTo>
                  <a:pt x="264160" y="41401"/>
                </a:moveTo>
                <a:lnTo>
                  <a:pt x="245745" y="41401"/>
                </a:lnTo>
                <a:lnTo>
                  <a:pt x="245872" y="118491"/>
                </a:lnTo>
                <a:lnTo>
                  <a:pt x="261874" y="137541"/>
                </a:lnTo>
                <a:lnTo>
                  <a:pt x="270383" y="137541"/>
                </a:lnTo>
                <a:lnTo>
                  <a:pt x="275336" y="135636"/>
                </a:lnTo>
                <a:lnTo>
                  <a:pt x="280035" y="131953"/>
                </a:lnTo>
                <a:lnTo>
                  <a:pt x="284861" y="128269"/>
                </a:lnTo>
                <a:lnTo>
                  <a:pt x="287344" y="124587"/>
                </a:lnTo>
                <a:lnTo>
                  <a:pt x="271272" y="124587"/>
                </a:lnTo>
                <a:lnTo>
                  <a:pt x="268859" y="123443"/>
                </a:lnTo>
                <a:lnTo>
                  <a:pt x="266954" y="121157"/>
                </a:lnTo>
                <a:lnTo>
                  <a:pt x="265049" y="118744"/>
                </a:lnTo>
                <a:lnTo>
                  <a:pt x="264160" y="114300"/>
                </a:lnTo>
                <a:lnTo>
                  <a:pt x="264160" y="41401"/>
                </a:lnTo>
                <a:close/>
              </a:path>
              <a:path w="291465" h="139064">
                <a:moveTo>
                  <a:pt x="291084" y="115569"/>
                </a:moveTo>
                <a:lnTo>
                  <a:pt x="286766" y="115569"/>
                </a:lnTo>
                <a:lnTo>
                  <a:pt x="285496" y="118491"/>
                </a:lnTo>
                <a:lnTo>
                  <a:pt x="283718" y="120776"/>
                </a:lnTo>
                <a:lnTo>
                  <a:pt x="279146" y="123825"/>
                </a:lnTo>
                <a:lnTo>
                  <a:pt x="276733" y="124587"/>
                </a:lnTo>
                <a:lnTo>
                  <a:pt x="287344" y="124587"/>
                </a:lnTo>
                <a:lnTo>
                  <a:pt x="288544" y="122809"/>
                </a:lnTo>
                <a:lnTo>
                  <a:pt x="291084" y="115569"/>
                </a:lnTo>
                <a:close/>
              </a:path>
              <a:path w="291465" h="139064">
                <a:moveTo>
                  <a:pt x="264160" y="0"/>
                </a:moveTo>
                <a:lnTo>
                  <a:pt x="260604" y="0"/>
                </a:lnTo>
                <a:lnTo>
                  <a:pt x="257556" y="7493"/>
                </a:lnTo>
                <a:lnTo>
                  <a:pt x="255270" y="12700"/>
                </a:lnTo>
                <a:lnTo>
                  <a:pt x="253492" y="15493"/>
                </a:lnTo>
                <a:lnTo>
                  <a:pt x="250190" y="20828"/>
                </a:lnTo>
                <a:lnTo>
                  <a:pt x="246380" y="25526"/>
                </a:lnTo>
                <a:lnTo>
                  <a:pt x="242062" y="29463"/>
                </a:lnTo>
                <a:lnTo>
                  <a:pt x="237744" y="33274"/>
                </a:lnTo>
                <a:lnTo>
                  <a:pt x="233552" y="36068"/>
                </a:lnTo>
                <a:lnTo>
                  <a:pt x="229489" y="37718"/>
                </a:lnTo>
                <a:lnTo>
                  <a:pt x="229489" y="41401"/>
                </a:lnTo>
                <a:lnTo>
                  <a:pt x="288036" y="41401"/>
                </a:lnTo>
                <a:lnTo>
                  <a:pt x="288036" y="33655"/>
                </a:lnTo>
                <a:lnTo>
                  <a:pt x="264160" y="33655"/>
                </a:lnTo>
                <a:lnTo>
                  <a:pt x="26416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338943" y="3802253"/>
            <a:ext cx="432434" cy="161925"/>
          </a:xfrm>
          <a:custGeom>
            <a:avLst/>
            <a:gdLst/>
            <a:ahLst/>
            <a:cxnLst/>
            <a:rect l="l" t="t" r="r" b="b"/>
            <a:pathLst>
              <a:path w="432434" h="161925">
                <a:moveTo>
                  <a:pt x="35686" y="14605"/>
                </a:moveTo>
                <a:lnTo>
                  <a:pt x="11175" y="14605"/>
                </a:lnTo>
                <a:lnTo>
                  <a:pt x="12700" y="15113"/>
                </a:lnTo>
                <a:lnTo>
                  <a:pt x="13842" y="16002"/>
                </a:lnTo>
                <a:lnTo>
                  <a:pt x="17272" y="31369"/>
                </a:lnTo>
                <a:lnTo>
                  <a:pt x="17272" y="148844"/>
                </a:lnTo>
                <a:lnTo>
                  <a:pt x="23749" y="153162"/>
                </a:lnTo>
                <a:lnTo>
                  <a:pt x="29972" y="156464"/>
                </a:lnTo>
                <a:lnTo>
                  <a:pt x="42290" y="160782"/>
                </a:lnTo>
                <a:lnTo>
                  <a:pt x="48259" y="161798"/>
                </a:lnTo>
                <a:lnTo>
                  <a:pt x="54228" y="161798"/>
                </a:lnTo>
                <a:lnTo>
                  <a:pt x="63539" y="160914"/>
                </a:lnTo>
                <a:lnTo>
                  <a:pt x="72421" y="158257"/>
                </a:lnTo>
                <a:lnTo>
                  <a:pt x="80875" y="153814"/>
                </a:lnTo>
                <a:lnTo>
                  <a:pt x="81061" y="153670"/>
                </a:lnTo>
                <a:lnTo>
                  <a:pt x="55752" y="153670"/>
                </a:lnTo>
                <a:lnTo>
                  <a:pt x="51561" y="152781"/>
                </a:lnTo>
                <a:lnTo>
                  <a:pt x="43433" y="148971"/>
                </a:lnTo>
                <a:lnTo>
                  <a:pt x="39497" y="146177"/>
                </a:lnTo>
                <a:lnTo>
                  <a:pt x="35813" y="142494"/>
                </a:lnTo>
                <a:lnTo>
                  <a:pt x="35686" y="81280"/>
                </a:lnTo>
                <a:lnTo>
                  <a:pt x="40385" y="76835"/>
                </a:lnTo>
                <a:lnTo>
                  <a:pt x="43878" y="74041"/>
                </a:lnTo>
                <a:lnTo>
                  <a:pt x="35686" y="74041"/>
                </a:lnTo>
                <a:lnTo>
                  <a:pt x="35686" y="14605"/>
                </a:lnTo>
                <a:close/>
              </a:path>
              <a:path w="432434" h="161925">
                <a:moveTo>
                  <a:pt x="96932" y="69342"/>
                </a:moveTo>
                <a:lnTo>
                  <a:pt x="66421" y="69342"/>
                </a:lnTo>
                <a:lnTo>
                  <a:pt x="73025" y="72771"/>
                </a:lnTo>
                <a:lnTo>
                  <a:pt x="78866" y="79883"/>
                </a:lnTo>
                <a:lnTo>
                  <a:pt x="82700" y="85693"/>
                </a:lnTo>
                <a:lnTo>
                  <a:pt x="85439" y="92646"/>
                </a:lnTo>
                <a:lnTo>
                  <a:pt x="87082" y="100742"/>
                </a:lnTo>
                <a:lnTo>
                  <a:pt x="87629" y="109982"/>
                </a:lnTo>
                <a:lnTo>
                  <a:pt x="87082" y="120026"/>
                </a:lnTo>
                <a:lnTo>
                  <a:pt x="66675" y="153670"/>
                </a:lnTo>
                <a:lnTo>
                  <a:pt x="81061" y="153670"/>
                </a:lnTo>
                <a:lnTo>
                  <a:pt x="105812" y="116587"/>
                </a:lnTo>
                <a:lnTo>
                  <a:pt x="106933" y="103632"/>
                </a:lnTo>
                <a:lnTo>
                  <a:pt x="106197" y="92610"/>
                </a:lnTo>
                <a:lnTo>
                  <a:pt x="103997" y="82804"/>
                </a:lnTo>
                <a:lnTo>
                  <a:pt x="100343" y="74235"/>
                </a:lnTo>
                <a:lnTo>
                  <a:pt x="96932" y="69342"/>
                </a:lnTo>
                <a:close/>
              </a:path>
              <a:path w="432434" h="161925">
                <a:moveTo>
                  <a:pt x="67817" y="53467"/>
                </a:moveTo>
                <a:lnTo>
                  <a:pt x="59314" y="54752"/>
                </a:lnTo>
                <a:lnTo>
                  <a:pt x="51133" y="58610"/>
                </a:lnTo>
                <a:lnTo>
                  <a:pt x="43261" y="65039"/>
                </a:lnTo>
                <a:lnTo>
                  <a:pt x="35686" y="74041"/>
                </a:lnTo>
                <a:lnTo>
                  <a:pt x="43878" y="74041"/>
                </a:lnTo>
                <a:lnTo>
                  <a:pt x="44196" y="73787"/>
                </a:lnTo>
                <a:lnTo>
                  <a:pt x="47116" y="72263"/>
                </a:lnTo>
                <a:lnTo>
                  <a:pt x="51053" y="70358"/>
                </a:lnTo>
                <a:lnTo>
                  <a:pt x="54990" y="69342"/>
                </a:lnTo>
                <a:lnTo>
                  <a:pt x="96932" y="69342"/>
                </a:lnTo>
                <a:lnTo>
                  <a:pt x="95250" y="66929"/>
                </a:lnTo>
                <a:lnTo>
                  <a:pt x="89106" y="61021"/>
                </a:lnTo>
                <a:lnTo>
                  <a:pt x="82486" y="56816"/>
                </a:lnTo>
                <a:lnTo>
                  <a:pt x="75390" y="54302"/>
                </a:lnTo>
                <a:lnTo>
                  <a:pt x="67817" y="53467"/>
                </a:lnTo>
                <a:close/>
              </a:path>
              <a:path w="432434" h="161925">
                <a:moveTo>
                  <a:pt x="35686" y="0"/>
                </a:moveTo>
                <a:lnTo>
                  <a:pt x="30733" y="0"/>
                </a:lnTo>
                <a:lnTo>
                  <a:pt x="0" y="12446"/>
                </a:lnTo>
                <a:lnTo>
                  <a:pt x="1524" y="16383"/>
                </a:lnTo>
                <a:lnTo>
                  <a:pt x="4699" y="15240"/>
                </a:lnTo>
                <a:lnTo>
                  <a:pt x="7365" y="14605"/>
                </a:lnTo>
                <a:lnTo>
                  <a:pt x="35686" y="14605"/>
                </a:lnTo>
                <a:lnTo>
                  <a:pt x="35686" y="0"/>
                </a:lnTo>
                <a:close/>
              </a:path>
              <a:path w="432434" h="161925">
                <a:moveTo>
                  <a:pt x="170560" y="53340"/>
                </a:moveTo>
                <a:lnTo>
                  <a:pt x="130925" y="76122"/>
                </a:lnTo>
                <a:lnTo>
                  <a:pt x="123316" y="108966"/>
                </a:lnTo>
                <a:lnTo>
                  <a:pt x="124148" y="120443"/>
                </a:lnTo>
                <a:lnTo>
                  <a:pt x="143357" y="153761"/>
                </a:lnTo>
                <a:lnTo>
                  <a:pt x="168021" y="161798"/>
                </a:lnTo>
                <a:lnTo>
                  <a:pt x="176141" y="161012"/>
                </a:lnTo>
                <a:lnTo>
                  <a:pt x="183546" y="158654"/>
                </a:lnTo>
                <a:lnTo>
                  <a:pt x="190238" y="154725"/>
                </a:lnTo>
                <a:lnTo>
                  <a:pt x="196214" y="149225"/>
                </a:lnTo>
                <a:lnTo>
                  <a:pt x="200605" y="143637"/>
                </a:lnTo>
                <a:lnTo>
                  <a:pt x="176529" y="143637"/>
                </a:lnTo>
                <a:lnTo>
                  <a:pt x="169243" y="142827"/>
                </a:lnTo>
                <a:lnTo>
                  <a:pt x="141954" y="115268"/>
                </a:lnTo>
                <a:lnTo>
                  <a:pt x="139191" y="94996"/>
                </a:lnTo>
                <a:lnTo>
                  <a:pt x="209803" y="94996"/>
                </a:lnTo>
                <a:lnTo>
                  <a:pt x="209308" y="88519"/>
                </a:lnTo>
                <a:lnTo>
                  <a:pt x="139191" y="88519"/>
                </a:lnTo>
                <a:lnTo>
                  <a:pt x="140080" y="79883"/>
                </a:lnTo>
                <a:lnTo>
                  <a:pt x="142875" y="73279"/>
                </a:lnTo>
                <a:lnTo>
                  <a:pt x="147700" y="68453"/>
                </a:lnTo>
                <a:lnTo>
                  <a:pt x="152653" y="63627"/>
                </a:lnTo>
                <a:lnTo>
                  <a:pt x="158114" y="61214"/>
                </a:lnTo>
                <a:lnTo>
                  <a:pt x="194645" y="61214"/>
                </a:lnTo>
                <a:lnTo>
                  <a:pt x="192849" y="59715"/>
                </a:lnTo>
                <a:lnTo>
                  <a:pt x="186181" y="56181"/>
                </a:lnTo>
                <a:lnTo>
                  <a:pt x="178752" y="54052"/>
                </a:lnTo>
                <a:lnTo>
                  <a:pt x="170560" y="53340"/>
                </a:lnTo>
                <a:close/>
              </a:path>
              <a:path w="432434" h="161925">
                <a:moveTo>
                  <a:pt x="206375" y="119253"/>
                </a:moveTo>
                <a:lnTo>
                  <a:pt x="183133" y="143637"/>
                </a:lnTo>
                <a:lnTo>
                  <a:pt x="200605" y="143637"/>
                </a:lnTo>
                <a:lnTo>
                  <a:pt x="201285" y="142771"/>
                </a:lnTo>
                <a:lnTo>
                  <a:pt x="205247" y="135985"/>
                </a:lnTo>
                <a:lnTo>
                  <a:pt x="208091" y="128865"/>
                </a:lnTo>
                <a:lnTo>
                  <a:pt x="209803" y="121412"/>
                </a:lnTo>
                <a:lnTo>
                  <a:pt x="206375" y="119253"/>
                </a:lnTo>
                <a:close/>
              </a:path>
              <a:path w="432434" h="161925">
                <a:moveTo>
                  <a:pt x="194645" y="61214"/>
                </a:moveTo>
                <a:lnTo>
                  <a:pt x="168275" y="61214"/>
                </a:lnTo>
                <a:lnTo>
                  <a:pt x="172211" y="62484"/>
                </a:lnTo>
                <a:lnTo>
                  <a:pt x="175895" y="64770"/>
                </a:lnTo>
                <a:lnTo>
                  <a:pt x="179577" y="67183"/>
                </a:lnTo>
                <a:lnTo>
                  <a:pt x="182372" y="70485"/>
                </a:lnTo>
                <a:lnTo>
                  <a:pt x="184150" y="74676"/>
                </a:lnTo>
                <a:lnTo>
                  <a:pt x="185420" y="77343"/>
                </a:lnTo>
                <a:lnTo>
                  <a:pt x="186181" y="81915"/>
                </a:lnTo>
                <a:lnTo>
                  <a:pt x="186562" y="88519"/>
                </a:lnTo>
                <a:lnTo>
                  <a:pt x="209308" y="88519"/>
                </a:lnTo>
                <a:lnTo>
                  <a:pt x="209113" y="85967"/>
                </a:lnTo>
                <a:lnTo>
                  <a:pt x="207041" y="77914"/>
                </a:lnTo>
                <a:lnTo>
                  <a:pt x="203588" y="70814"/>
                </a:lnTo>
                <a:lnTo>
                  <a:pt x="198754" y="64643"/>
                </a:lnTo>
                <a:lnTo>
                  <a:pt x="194645" y="61214"/>
                </a:lnTo>
                <a:close/>
              </a:path>
              <a:path w="432434" h="161925">
                <a:moveTo>
                  <a:pt x="272668" y="53340"/>
                </a:moveTo>
                <a:lnTo>
                  <a:pt x="233033" y="76122"/>
                </a:lnTo>
                <a:lnTo>
                  <a:pt x="225425" y="108966"/>
                </a:lnTo>
                <a:lnTo>
                  <a:pt x="226256" y="120443"/>
                </a:lnTo>
                <a:lnTo>
                  <a:pt x="245465" y="153761"/>
                </a:lnTo>
                <a:lnTo>
                  <a:pt x="270128" y="161798"/>
                </a:lnTo>
                <a:lnTo>
                  <a:pt x="278249" y="161012"/>
                </a:lnTo>
                <a:lnTo>
                  <a:pt x="285654" y="158654"/>
                </a:lnTo>
                <a:lnTo>
                  <a:pt x="292346" y="154725"/>
                </a:lnTo>
                <a:lnTo>
                  <a:pt x="298323" y="149225"/>
                </a:lnTo>
                <a:lnTo>
                  <a:pt x="302713" y="143637"/>
                </a:lnTo>
                <a:lnTo>
                  <a:pt x="278637" y="143637"/>
                </a:lnTo>
                <a:lnTo>
                  <a:pt x="271351" y="142827"/>
                </a:lnTo>
                <a:lnTo>
                  <a:pt x="244062" y="115268"/>
                </a:lnTo>
                <a:lnTo>
                  <a:pt x="241300" y="94996"/>
                </a:lnTo>
                <a:lnTo>
                  <a:pt x="311911" y="94996"/>
                </a:lnTo>
                <a:lnTo>
                  <a:pt x="311416" y="88519"/>
                </a:lnTo>
                <a:lnTo>
                  <a:pt x="241300" y="88519"/>
                </a:lnTo>
                <a:lnTo>
                  <a:pt x="242188" y="79883"/>
                </a:lnTo>
                <a:lnTo>
                  <a:pt x="244982" y="73279"/>
                </a:lnTo>
                <a:lnTo>
                  <a:pt x="249808" y="68453"/>
                </a:lnTo>
                <a:lnTo>
                  <a:pt x="254761" y="63627"/>
                </a:lnTo>
                <a:lnTo>
                  <a:pt x="260223" y="61214"/>
                </a:lnTo>
                <a:lnTo>
                  <a:pt x="296753" y="61214"/>
                </a:lnTo>
                <a:lnTo>
                  <a:pt x="294957" y="59715"/>
                </a:lnTo>
                <a:lnTo>
                  <a:pt x="288290" y="56181"/>
                </a:lnTo>
                <a:lnTo>
                  <a:pt x="280860" y="54052"/>
                </a:lnTo>
                <a:lnTo>
                  <a:pt x="272668" y="53340"/>
                </a:lnTo>
                <a:close/>
              </a:path>
              <a:path w="432434" h="161925">
                <a:moveTo>
                  <a:pt x="308482" y="119253"/>
                </a:moveTo>
                <a:lnTo>
                  <a:pt x="285241" y="143637"/>
                </a:lnTo>
                <a:lnTo>
                  <a:pt x="302713" y="143637"/>
                </a:lnTo>
                <a:lnTo>
                  <a:pt x="303393" y="142771"/>
                </a:lnTo>
                <a:lnTo>
                  <a:pt x="307355" y="135985"/>
                </a:lnTo>
                <a:lnTo>
                  <a:pt x="310199" y="128865"/>
                </a:lnTo>
                <a:lnTo>
                  <a:pt x="311911" y="121412"/>
                </a:lnTo>
                <a:lnTo>
                  <a:pt x="308482" y="119253"/>
                </a:lnTo>
                <a:close/>
              </a:path>
              <a:path w="432434" h="161925">
                <a:moveTo>
                  <a:pt x="296753" y="61214"/>
                </a:moveTo>
                <a:lnTo>
                  <a:pt x="270382" y="61214"/>
                </a:lnTo>
                <a:lnTo>
                  <a:pt x="274320" y="62484"/>
                </a:lnTo>
                <a:lnTo>
                  <a:pt x="278002" y="64770"/>
                </a:lnTo>
                <a:lnTo>
                  <a:pt x="281685" y="67183"/>
                </a:lnTo>
                <a:lnTo>
                  <a:pt x="284479" y="70485"/>
                </a:lnTo>
                <a:lnTo>
                  <a:pt x="286257" y="74676"/>
                </a:lnTo>
                <a:lnTo>
                  <a:pt x="287527" y="77343"/>
                </a:lnTo>
                <a:lnTo>
                  <a:pt x="288289" y="81915"/>
                </a:lnTo>
                <a:lnTo>
                  <a:pt x="288671" y="88519"/>
                </a:lnTo>
                <a:lnTo>
                  <a:pt x="311416" y="88519"/>
                </a:lnTo>
                <a:lnTo>
                  <a:pt x="311221" y="85967"/>
                </a:lnTo>
                <a:lnTo>
                  <a:pt x="309149" y="77914"/>
                </a:lnTo>
                <a:lnTo>
                  <a:pt x="305696" y="70814"/>
                </a:lnTo>
                <a:lnTo>
                  <a:pt x="300862" y="64643"/>
                </a:lnTo>
                <a:lnTo>
                  <a:pt x="296753" y="61214"/>
                </a:lnTo>
                <a:close/>
              </a:path>
              <a:path w="432434" h="161925">
                <a:moveTo>
                  <a:pt x="372617" y="154686"/>
                </a:moveTo>
                <a:lnTo>
                  <a:pt x="322072" y="154686"/>
                </a:lnTo>
                <a:lnTo>
                  <a:pt x="322072" y="158750"/>
                </a:lnTo>
                <a:lnTo>
                  <a:pt x="372617" y="158750"/>
                </a:lnTo>
                <a:lnTo>
                  <a:pt x="372617" y="154686"/>
                </a:lnTo>
                <a:close/>
              </a:path>
              <a:path w="432434" h="161925">
                <a:moveTo>
                  <a:pt x="432434" y="154686"/>
                </a:moveTo>
                <a:lnTo>
                  <a:pt x="381761" y="154686"/>
                </a:lnTo>
                <a:lnTo>
                  <a:pt x="381761" y="158750"/>
                </a:lnTo>
                <a:lnTo>
                  <a:pt x="432434" y="158750"/>
                </a:lnTo>
                <a:lnTo>
                  <a:pt x="432434" y="154686"/>
                </a:lnTo>
                <a:close/>
              </a:path>
              <a:path w="432434" h="161925">
                <a:moveTo>
                  <a:pt x="355980" y="68326"/>
                </a:moveTo>
                <a:lnTo>
                  <a:pt x="331470" y="68326"/>
                </a:lnTo>
                <a:lnTo>
                  <a:pt x="333121" y="68834"/>
                </a:lnTo>
                <a:lnTo>
                  <a:pt x="334263" y="69723"/>
                </a:lnTo>
                <a:lnTo>
                  <a:pt x="337565" y="143002"/>
                </a:lnTo>
                <a:lnTo>
                  <a:pt x="336676" y="148082"/>
                </a:lnTo>
                <a:lnTo>
                  <a:pt x="333121" y="153416"/>
                </a:lnTo>
                <a:lnTo>
                  <a:pt x="329564" y="154686"/>
                </a:lnTo>
                <a:lnTo>
                  <a:pt x="367029" y="154686"/>
                </a:lnTo>
                <a:lnTo>
                  <a:pt x="355980" y="81661"/>
                </a:lnTo>
                <a:lnTo>
                  <a:pt x="362628" y="75326"/>
                </a:lnTo>
                <a:lnTo>
                  <a:pt x="363023" y="75057"/>
                </a:lnTo>
                <a:lnTo>
                  <a:pt x="355980" y="75057"/>
                </a:lnTo>
                <a:lnTo>
                  <a:pt x="355980" y="68326"/>
                </a:lnTo>
                <a:close/>
              </a:path>
              <a:path w="432434" h="161925">
                <a:moveTo>
                  <a:pt x="412681" y="67183"/>
                </a:moveTo>
                <a:lnTo>
                  <a:pt x="388238" y="67183"/>
                </a:lnTo>
                <a:lnTo>
                  <a:pt x="392302" y="69342"/>
                </a:lnTo>
                <a:lnTo>
                  <a:pt x="397128" y="77724"/>
                </a:lnTo>
                <a:lnTo>
                  <a:pt x="398399" y="84455"/>
                </a:lnTo>
                <a:lnTo>
                  <a:pt x="398290" y="143002"/>
                </a:lnTo>
                <a:lnTo>
                  <a:pt x="398145" y="145034"/>
                </a:lnTo>
                <a:lnTo>
                  <a:pt x="388747" y="154686"/>
                </a:lnTo>
                <a:lnTo>
                  <a:pt x="427481" y="154686"/>
                </a:lnTo>
                <a:lnTo>
                  <a:pt x="424052" y="154178"/>
                </a:lnTo>
                <a:lnTo>
                  <a:pt x="420497" y="152146"/>
                </a:lnTo>
                <a:lnTo>
                  <a:pt x="419100" y="150622"/>
                </a:lnTo>
                <a:lnTo>
                  <a:pt x="418337" y="148717"/>
                </a:lnTo>
                <a:lnTo>
                  <a:pt x="417322" y="146431"/>
                </a:lnTo>
                <a:lnTo>
                  <a:pt x="416918" y="143002"/>
                </a:lnTo>
                <a:lnTo>
                  <a:pt x="416813" y="82677"/>
                </a:lnTo>
                <a:lnTo>
                  <a:pt x="415925" y="75946"/>
                </a:lnTo>
                <a:lnTo>
                  <a:pt x="413646" y="69723"/>
                </a:lnTo>
                <a:lnTo>
                  <a:pt x="412681" y="67183"/>
                </a:lnTo>
                <a:close/>
              </a:path>
              <a:path w="432434" h="161925">
                <a:moveTo>
                  <a:pt x="395858" y="53467"/>
                </a:moveTo>
                <a:lnTo>
                  <a:pt x="390271" y="53467"/>
                </a:lnTo>
                <a:lnTo>
                  <a:pt x="382055" y="54822"/>
                </a:lnTo>
                <a:lnTo>
                  <a:pt x="373602" y="58880"/>
                </a:lnTo>
                <a:lnTo>
                  <a:pt x="364910" y="65629"/>
                </a:lnTo>
                <a:lnTo>
                  <a:pt x="355980" y="75057"/>
                </a:lnTo>
                <a:lnTo>
                  <a:pt x="363023" y="75057"/>
                </a:lnTo>
                <a:lnTo>
                  <a:pt x="369252" y="70802"/>
                </a:lnTo>
                <a:lnTo>
                  <a:pt x="375876" y="68087"/>
                </a:lnTo>
                <a:lnTo>
                  <a:pt x="382524" y="67183"/>
                </a:lnTo>
                <a:lnTo>
                  <a:pt x="412681" y="67183"/>
                </a:lnTo>
                <a:lnTo>
                  <a:pt x="411860" y="65024"/>
                </a:lnTo>
                <a:lnTo>
                  <a:pt x="408685" y="60452"/>
                </a:lnTo>
                <a:lnTo>
                  <a:pt x="404749" y="57658"/>
                </a:lnTo>
                <a:lnTo>
                  <a:pt x="400684" y="54864"/>
                </a:lnTo>
                <a:lnTo>
                  <a:pt x="395858" y="53467"/>
                </a:lnTo>
                <a:close/>
              </a:path>
              <a:path w="432434" h="161925">
                <a:moveTo>
                  <a:pt x="355980" y="53467"/>
                </a:moveTo>
                <a:lnTo>
                  <a:pt x="351281" y="53467"/>
                </a:lnTo>
                <a:lnTo>
                  <a:pt x="320421" y="65913"/>
                </a:lnTo>
                <a:lnTo>
                  <a:pt x="322072" y="69977"/>
                </a:lnTo>
                <a:lnTo>
                  <a:pt x="324992" y="68834"/>
                </a:lnTo>
                <a:lnTo>
                  <a:pt x="327532" y="68326"/>
                </a:lnTo>
                <a:lnTo>
                  <a:pt x="355980" y="68326"/>
                </a:lnTo>
                <a:lnTo>
                  <a:pt x="355980" y="534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1" name="object 9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847831" y="3802253"/>
            <a:ext cx="790701" cy="207645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787263" y="4213733"/>
            <a:ext cx="646439" cy="161798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1505054" y="4213733"/>
            <a:ext cx="1097280" cy="161925"/>
            <a:chOff x="1505054" y="4213733"/>
            <a:chExt cx="1097280" cy="161925"/>
          </a:xfrm>
        </p:grpSpPr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05054" y="4213987"/>
              <a:ext cx="205889" cy="16154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52346" y="4213733"/>
              <a:ext cx="849376" cy="161798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2674366" y="4213733"/>
            <a:ext cx="808990" cy="208279"/>
            <a:chOff x="2674366" y="4213733"/>
            <a:chExt cx="808990" cy="208279"/>
          </a:xfrm>
        </p:grpSpPr>
        <p:pic>
          <p:nvPicPr>
            <p:cNvPr id="97" name="object 9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674366" y="4213733"/>
              <a:ext cx="763396" cy="20802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458083" y="4350766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5875" y="0"/>
                  </a:moveTo>
                  <a:lnTo>
                    <a:pt x="12445" y="0"/>
                  </a:lnTo>
                  <a:lnTo>
                    <a:pt x="9016" y="0"/>
                  </a:lnTo>
                  <a:lnTo>
                    <a:pt x="6095" y="1269"/>
                  </a:lnTo>
                  <a:lnTo>
                    <a:pt x="1142" y="5968"/>
                  </a:lnTo>
                  <a:lnTo>
                    <a:pt x="0" y="8889"/>
                  </a:lnTo>
                  <a:lnTo>
                    <a:pt x="0" y="15874"/>
                  </a:lnTo>
                  <a:lnTo>
                    <a:pt x="1142" y="18795"/>
                  </a:lnTo>
                  <a:lnTo>
                    <a:pt x="3682" y="21208"/>
                  </a:lnTo>
                  <a:lnTo>
                    <a:pt x="6095" y="23621"/>
                  </a:lnTo>
                  <a:lnTo>
                    <a:pt x="9016" y="24764"/>
                  </a:lnTo>
                  <a:lnTo>
                    <a:pt x="15747" y="24764"/>
                  </a:lnTo>
                  <a:lnTo>
                    <a:pt x="18668" y="23621"/>
                  </a:lnTo>
                  <a:lnTo>
                    <a:pt x="21081" y="21208"/>
                  </a:lnTo>
                  <a:lnTo>
                    <a:pt x="23621" y="18795"/>
                  </a:lnTo>
                  <a:lnTo>
                    <a:pt x="24764" y="15874"/>
                  </a:lnTo>
                  <a:lnTo>
                    <a:pt x="24764" y="9016"/>
                  </a:lnTo>
                  <a:lnTo>
                    <a:pt x="23621" y="6095"/>
                  </a:lnTo>
                  <a:lnTo>
                    <a:pt x="18795" y="126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9" name="object 9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624453" y="4217670"/>
            <a:ext cx="1057402" cy="15836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733035" y="4217670"/>
            <a:ext cx="961985" cy="158369"/>
          </a:xfrm>
          <a:prstGeom prst="rect">
            <a:avLst/>
          </a:prstGeom>
        </p:spPr>
      </p:pic>
      <p:sp>
        <p:nvSpPr>
          <p:cNvPr id="101" name="object 101"/>
          <p:cNvSpPr/>
          <p:nvPr/>
        </p:nvSpPr>
        <p:spPr>
          <a:xfrm>
            <a:off x="5766689" y="4217923"/>
            <a:ext cx="503555" cy="154940"/>
          </a:xfrm>
          <a:custGeom>
            <a:avLst/>
            <a:gdLst/>
            <a:ahLst/>
            <a:cxnLst/>
            <a:rect l="l" t="t" r="r" b="b"/>
            <a:pathLst>
              <a:path w="503554" h="154939">
                <a:moveTo>
                  <a:pt x="107441" y="150368"/>
                </a:moveTo>
                <a:lnTo>
                  <a:pt x="28194" y="150368"/>
                </a:lnTo>
                <a:lnTo>
                  <a:pt x="28194" y="154558"/>
                </a:lnTo>
                <a:lnTo>
                  <a:pt x="107441" y="154558"/>
                </a:lnTo>
                <a:lnTo>
                  <a:pt x="107441" y="150368"/>
                </a:lnTo>
                <a:close/>
              </a:path>
              <a:path w="503554" h="154939">
                <a:moveTo>
                  <a:pt x="211709" y="0"/>
                </a:moveTo>
                <a:lnTo>
                  <a:pt x="209550" y="0"/>
                </a:lnTo>
                <a:lnTo>
                  <a:pt x="155448" y="120776"/>
                </a:lnTo>
                <a:lnTo>
                  <a:pt x="151780" y="128706"/>
                </a:lnTo>
                <a:lnTo>
                  <a:pt x="129159" y="150368"/>
                </a:lnTo>
                <a:lnTo>
                  <a:pt x="129159" y="154558"/>
                </a:lnTo>
                <a:lnTo>
                  <a:pt x="179450" y="154558"/>
                </a:lnTo>
                <a:lnTo>
                  <a:pt x="179450" y="150368"/>
                </a:lnTo>
                <a:lnTo>
                  <a:pt x="171576" y="149732"/>
                </a:lnTo>
                <a:lnTo>
                  <a:pt x="166624" y="148844"/>
                </a:lnTo>
                <a:lnTo>
                  <a:pt x="164591" y="147700"/>
                </a:lnTo>
                <a:lnTo>
                  <a:pt x="161162" y="145669"/>
                </a:lnTo>
                <a:lnTo>
                  <a:pt x="159512" y="142620"/>
                </a:lnTo>
                <a:lnTo>
                  <a:pt x="159512" y="135127"/>
                </a:lnTo>
                <a:lnTo>
                  <a:pt x="160527" y="131063"/>
                </a:lnTo>
                <a:lnTo>
                  <a:pt x="162560" y="126111"/>
                </a:lnTo>
                <a:lnTo>
                  <a:pt x="168910" y="111378"/>
                </a:lnTo>
                <a:lnTo>
                  <a:pt x="260679" y="111378"/>
                </a:lnTo>
                <a:lnTo>
                  <a:pt x="257049" y="103124"/>
                </a:lnTo>
                <a:lnTo>
                  <a:pt x="172847" y="103124"/>
                </a:lnTo>
                <a:lnTo>
                  <a:pt x="196087" y="51053"/>
                </a:lnTo>
                <a:lnTo>
                  <a:pt x="234156" y="51053"/>
                </a:lnTo>
                <a:lnTo>
                  <a:pt x="211709" y="0"/>
                </a:lnTo>
                <a:close/>
              </a:path>
              <a:path w="503554" h="154939">
                <a:moveTo>
                  <a:pt x="260679" y="111378"/>
                </a:moveTo>
                <a:lnTo>
                  <a:pt x="222376" y="111378"/>
                </a:lnTo>
                <a:lnTo>
                  <a:pt x="230505" y="130301"/>
                </a:lnTo>
                <a:lnTo>
                  <a:pt x="233680" y="138049"/>
                </a:lnTo>
                <a:lnTo>
                  <a:pt x="233807" y="138683"/>
                </a:lnTo>
                <a:lnTo>
                  <a:pt x="234198" y="140136"/>
                </a:lnTo>
                <a:lnTo>
                  <a:pt x="234326" y="140843"/>
                </a:lnTo>
                <a:lnTo>
                  <a:pt x="225551" y="150368"/>
                </a:lnTo>
                <a:lnTo>
                  <a:pt x="216662" y="150368"/>
                </a:lnTo>
                <a:lnTo>
                  <a:pt x="216662" y="154558"/>
                </a:lnTo>
                <a:lnTo>
                  <a:pt x="289813" y="154558"/>
                </a:lnTo>
                <a:lnTo>
                  <a:pt x="289813" y="150368"/>
                </a:lnTo>
                <a:lnTo>
                  <a:pt x="285241" y="149987"/>
                </a:lnTo>
                <a:lnTo>
                  <a:pt x="281686" y="148717"/>
                </a:lnTo>
                <a:lnTo>
                  <a:pt x="266319" y="124206"/>
                </a:lnTo>
                <a:lnTo>
                  <a:pt x="260679" y="111378"/>
                </a:lnTo>
                <a:close/>
              </a:path>
              <a:path w="503554" h="154939">
                <a:moveTo>
                  <a:pt x="85851" y="11811"/>
                </a:moveTo>
                <a:lnTo>
                  <a:pt x="49657" y="11811"/>
                </a:lnTo>
                <a:lnTo>
                  <a:pt x="49642" y="136398"/>
                </a:lnTo>
                <a:lnTo>
                  <a:pt x="49149" y="140843"/>
                </a:lnTo>
                <a:lnTo>
                  <a:pt x="37591" y="150368"/>
                </a:lnTo>
                <a:lnTo>
                  <a:pt x="98044" y="150368"/>
                </a:lnTo>
                <a:lnTo>
                  <a:pt x="85851" y="136398"/>
                </a:lnTo>
                <a:lnTo>
                  <a:pt x="85851" y="11811"/>
                </a:lnTo>
                <a:close/>
              </a:path>
              <a:path w="503554" h="154939">
                <a:moveTo>
                  <a:pt x="234156" y="51053"/>
                </a:moveTo>
                <a:lnTo>
                  <a:pt x="196087" y="51053"/>
                </a:lnTo>
                <a:lnTo>
                  <a:pt x="218566" y="103124"/>
                </a:lnTo>
                <a:lnTo>
                  <a:pt x="257049" y="103124"/>
                </a:lnTo>
                <a:lnTo>
                  <a:pt x="234156" y="51053"/>
                </a:lnTo>
                <a:close/>
              </a:path>
              <a:path w="503554" h="154939">
                <a:moveTo>
                  <a:pt x="135889" y="3175"/>
                </a:moveTo>
                <a:lnTo>
                  <a:pt x="0" y="3175"/>
                </a:lnTo>
                <a:lnTo>
                  <a:pt x="0" y="44068"/>
                </a:lnTo>
                <a:lnTo>
                  <a:pt x="4190" y="44068"/>
                </a:lnTo>
                <a:lnTo>
                  <a:pt x="5901" y="36236"/>
                </a:lnTo>
                <a:lnTo>
                  <a:pt x="8540" y="29321"/>
                </a:lnTo>
                <a:lnTo>
                  <a:pt x="12084" y="23334"/>
                </a:lnTo>
                <a:lnTo>
                  <a:pt x="16510" y="18287"/>
                </a:lnTo>
                <a:lnTo>
                  <a:pt x="21082" y="13969"/>
                </a:lnTo>
                <a:lnTo>
                  <a:pt x="28448" y="11811"/>
                </a:lnTo>
                <a:lnTo>
                  <a:pt x="135889" y="11811"/>
                </a:lnTo>
                <a:lnTo>
                  <a:pt x="135889" y="3175"/>
                </a:lnTo>
                <a:close/>
              </a:path>
              <a:path w="503554" h="154939">
                <a:moveTo>
                  <a:pt x="135889" y="11811"/>
                </a:moveTo>
                <a:lnTo>
                  <a:pt x="104266" y="11811"/>
                </a:lnTo>
                <a:lnTo>
                  <a:pt x="109220" y="12573"/>
                </a:lnTo>
                <a:lnTo>
                  <a:pt x="112013" y="13843"/>
                </a:lnTo>
                <a:lnTo>
                  <a:pt x="131825" y="44068"/>
                </a:lnTo>
                <a:lnTo>
                  <a:pt x="135889" y="44068"/>
                </a:lnTo>
                <a:lnTo>
                  <a:pt x="135889" y="11811"/>
                </a:lnTo>
                <a:close/>
              </a:path>
              <a:path w="503554" h="154939">
                <a:moveTo>
                  <a:pt x="298069" y="150368"/>
                </a:moveTo>
                <a:lnTo>
                  <a:pt x="296545" y="150368"/>
                </a:lnTo>
                <a:lnTo>
                  <a:pt x="296545" y="154558"/>
                </a:lnTo>
                <a:lnTo>
                  <a:pt x="348234" y="154558"/>
                </a:lnTo>
                <a:lnTo>
                  <a:pt x="348234" y="150494"/>
                </a:lnTo>
                <a:lnTo>
                  <a:pt x="301371" y="150494"/>
                </a:lnTo>
                <a:lnTo>
                  <a:pt x="298069" y="150368"/>
                </a:lnTo>
                <a:close/>
              </a:path>
              <a:path w="503554" h="154939">
                <a:moveTo>
                  <a:pt x="364329" y="17399"/>
                </a:moveTo>
                <a:lnTo>
                  <a:pt x="326136" y="17399"/>
                </a:lnTo>
                <a:lnTo>
                  <a:pt x="385063" y="154558"/>
                </a:lnTo>
                <a:lnTo>
                  <a:pt x="387731" y="154558"/>
                </a:lnTo>
                <a:lnTo>
                  <a:pt x="409436" y="102996"/>
                </a:lnTo>
                <a:lnTo>
                  <a:pt x="400812" y="102996"/>
                </a:lnTo>
                <a:lnTo>
                  <a:pt x="364329" y="17399"/>
                </a:lnTo>
                <a:close/>
              </a:path>
              <a:path w="503554" h="154939">
                <a:moveTo>
                  <a:pt x="503555" y="150368"/>
                </a:moveTo>
                <a:lnTo>
                  <a:pt x="424561" y="150368"/>
                </a:lnTo>
                <a:lnTo>
                  <a:pt x="424561" y="154558"/>
                </a:lnTo>
                <a:lnTo>
                  <a:pt x="503555" y="154558"/>
                </a:lnTo>
                <a:lnTo>
                  <a:pt x="503555" y="150368"/>
                </a:lnTo>
                <a:close/>
              </a:path>
              <a:path w="503554" h="154939">
                <a:moveTo>
                  <a:pt x="358266" y="3175"/>
                </a:moveTo>
                <a:lnTo>
                  <a:pt x="296545" y="3175"/>
                </a:lnTo>
                <a:lnTo>
                  <a:pt x="296545" y="7238"/>
                </a:lnTo>
                <a:lnTo>
                  <a:pt x="305562" y="7238"/>
                </a:lnTo>
                <a:lnTo>
                  <a:pt x="308863" y="8000"/>
                </a:lnTo>
                <a:lnTo>
                  <a:pt x="311403" y="9525"/>
                </a:lnTo>
                <a:lnTo>
                  <a:pt x="313944" y="10921"/>
                </a:lnTo>
                <a:lnTo>
                  <a:pt x="315595" y="12573"/>
                </a:lnTo>
                <a:lnTo>
                  <a:pt x="316484" y="14477"/>
                </a:lnTo>
                <a:lnTo>
                  <a:pt x="317246" y="16382"/>
                </a:lnTo>
                <a:lnTo>
                  <a:pt x="317753" y="21208"/>
                </a:lnTo>
                <a:lnTo>
                  <a:pt x="317626" y="135127"/>
                </a:lnTo>
                <a:lnTo>
                  <a:pt x="301371" y="150494"/>
                </a:lnTo>
                <a:lnTo>
                  <a:pt x="348234" y="150494"/>
                </a:lnTo>
                <a:lnTo>
                  <a:pt x="341375" y="150368"/>
                </a:lnTo>
                <a:lnTo>
                  <a:pt x="336296" y="149225"/>
                </a:lnTo>
                <a:lnTo>
                  <a:pt x="332994" y="146812"/>
                </a:lnTo>
                <a:lnTo>
                  <a:pt x="329819" y="144525"/>
                </a:lnTo>
                <a:lnTo>
                  <a:pt x="327660" y="141477"/>
                </a:lnTo>
                <a:lnTo>
                  <a:pt x="326771" y="137794"/>
                </a:lnTo>
                <a:lnTo>
                  <a:pt x="326389" y="136017"/>
                </a:lnTo>
                <a:lnTo>
                  <a:pt x="326136" y="131444"/>
                </a:lnTo>
                <a:lnTo>
                  <a:pt x="326136" y="17399"/>
                </a:lnTo>
                <a:lnTo>
                  <a:pt x="364329" y="17399"/>
                </a:lnTo>
                <a:lnTo>
                  <a:pt x="358266" y="3175"/>
                </a:lnTo>
                <a:close/>
              </a:path>
              <a:path w="503554" h="154939">
                <a:moveTo>
                  <a:pt x="482726" y="16382"/>
                </a:moveTo>
                <a:lnTo>
                  <a:pt x="445897" y="16382"/>
                </a:lnTo>
                <a:lnTo>
                  <a:pt x="445882" y="136398"/>
                </a:lnTo>
                <a:lnTo>
                  <a:pt x="445388" y="140843"/>
                </a:lnTo>
                <a:lnTo>
                  <a:pt x="433832" y="150368"/>
                </a:lnTo>
                <a:lnTo>
                  <a:pt x="494411" y="150368"/>
                </a:lnTo>
                <a:lnTo>
                  <a:pt x="490982" y="149606"/>
                </a:lnTo>
                <a:lnTo>
                  <a:pt x="485901" y="146812"/>
                </a:lnTo>
                <a:lnTo>
                  <a:pt x="484250" y="145033"/>
                </a:lnTo>
                <a:lnTo>
                  <a:pt x="483488" y="143128"/>
                </a:lnTo>
                <a:lnTo>
                  <a:pt x="482600" y="141224"/>
                </a:lnTo>
                <a:lnTo>
                  <a:pt x="482329" y="137794"/>
                </a:lnTo>
                <a:lnTo>
                  <a:pt x="482229" y="21208"/>
                </a:lnTo>
                <a:lnTo>
                  <a:pt x="482600" y="16637"/>
                </a:lnTo>
                <a:lnTo>
                  <a:pt x="482726" y="16382"/>
                </a:lnTo>
                <a:close/>
              </a:path>
              <a:path w="503554" h="154939">
                <a:moveTo>
                  <a:pt x="503555" y="3175"/>
                </a:moveTo>
                <a:lnTo>
                  <a:pt x="441960" y="3175"/>
                </a:lnTo>
                <a:lnTo>
                  <a:pt x="400812" y="102996"/>
                </a:lnTo>
                <a:lnTo>
                  <a:pt x="409436" y="102996"/>
                </a:lnTo>
                <a:lnTo>
                  <a:pt x="445897" y="16382"/>
                </a:lnTo>
                <a:lnTo>
                  <a:pt x="482726" y="16382"/>
                </a:lnTo>
                <a:lnTo>
                  <a:pt x="483488" y="14858"/>
                </a:lnTo>
                <a:lnTo>
                  <a:pt x="484505" y="12445"/>
                </a:lnTo>
                <a:lnTo>
                  <a:pt x="486028" y="10668"/>
                </a:lnTo>
                <a:lnTo>
                  <a:pt x="487934" y="9651"/>
                </a:lnTo>
                <a:lnTo>
                  <a:pt x="490600" y="8127"/>
                </a:lnTo>
                <a:lnTo>
                  <a:pt x="494157" y="7238"/>
                </a:lnTo>
                <a:lnTo>
                  <a:pt x="503555" y="7238"/>
                </a:lnTo>
                <a:lnTo>
                  <a:pt x="503555" y="3175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2" name="object 10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338061" y="4213733"/>
            <a:ext cx="138302" cy="161798"/>
          </a:xfrm>
          <a:prstGeom prst="rect">
            <a:avLst/>
          </a:prstGeom>
        </p:spPr>
      </p:pic>
      <p:sp>
        <p:nvSpPr>
          <p:cNvPr id="103" name="object 103"/>
          <p:cNvSpPr/>
          <p:nvPr/>
        </p:nvSpPr>
        <p:spPr>
          <a:xfrm>
            <a:off x="6548501" y="4213733"/>
            <a:ext cx="334645" cy="161925"/>
          </a:xfrm>
          <a:custGeom>
            <a:avLst/>
            <a:gdLst/>
            <a:ahLst/>
            <a:cxnLst/>
            <a:rect l="l" t="t" r="r" b="b"/>
            <a:pathLst>
              <a:path w="334645" h="161925">
                <a:moveTo>
                  <a:pt x="52070" y="154686"/>
                </a:moveTo>
                <a:lnTo>
                  <a:pt x="1904" y="154686"/>
                </a:lnTo>
                <a:lnTo>
                  <a:pt x="1904" y="158750"/>
                </a:lnTo>
                <a:lnTo>
                  <a:pt x="52070" y="158750"/>
                </a:lnTo>
                <a:lnTo>
                  <a:pt x="52070" y="154686"/>
                </a:lnTo>
                <a:close/>
              </a:path>
              <a:path w="334645" h="161925">
                <a:moveTo>
                  <a:pt x="35559" y="14605"/>
                </a:moveTo>
                <a:lnTo>
                  <a:pt x="11049" y="14605"/>
                </a:lnTo>
                <a:lnTo>
                  <a:pt x="12573" y="15113"/>
                </a:lnTo>
                <a:lnTo>
                  <a:pt x="13716" y="16002"/>
                </a:lnTo>
                <a:lnTo>
                  <a:pt x="17018" y="31242"/>
                </a:lnTo>
                <a:lnTo>
                  <a:pt x="17018" y="141986"/>
                </a:lnTo>
                <a:lnTo>
                  <a:pt x="16509" y="146177"/>
                </a:lnTo>
                <a:lnTo>
                  <a:pt x="15494" y="148463"/>
                </a:lnTo>
                <a:lnTo>
                  <a:pt x="14604" y="150622"/>
                </a:lnTo>
                <a:lnTo>
                  <a:pt x="13207" y="152273"/>
                </a:lnTo>
                <a:lnTo>
                  <a:pt x="11556" y="153289"/>
                </a:lnTo>
                <a:lnTo>
                  <a:pt x="9778" y="154178"/>
                </a:lnTo>
                <a:lnTo>
                  <a:pt x="6603" y="154686"/>
                </a:lnTo>
                <a:lnTo>
                  <a:pt x="46735" y="154686"/>
                </a:lnTo>
                <a:lnTo>
                  <a:pt x="43179" y="154178"/>
                </a:lnTo>
                <a:lnTo>
                  <a:pt x="41148" y="153035"/>
                </a:lnTo>
                <a:lnTo>
                  <a:pt x="39243" y="152019"/>
                </a:lnTo>
                <a:lnTo>
                  <a:pt x="37846" y="150368"/>
                </a:lnTo>
                <a:lnTo>
                  <a:pt x="36956" y="148336"/>
                </a:lnTo>
                <a:lnTo>
                  <a:pt x="35941" y="146304"/>
                </a:lnTo>
                <a:lnTo>
                  <a:pt x="35559" y="141986"/>
                </a:lnTo>
                <a:lnTo>
                  <a:pt x="35559" y="14605"/>
                </a:lnTo>
                <a:close/>
              </a:path>
              <a:path w="334645" h="161925">
                <a:moveTo>
                  <a:pt x="35559" y="0"/>
                </a:moveTo>
                <a:lnTo>
                  <a:pt x="30479" y="0"/>
                </a:lnTo>
                <a:lnTo>
                  <a:pt x="0" y="12446"/>
                </a:lnTo>
                <a:lnTo>
                  <a:pt x="1904" y="16383"/>
                </a:lnTo>
                <a:lnTo>
                  <a:pt x="4825" y="15240"/>
                </a:lnTo>
                <a:lnTo>
                  <a:pt x="7366" y="14605"/>
                </a:lnTo>
                <a:lnTo>
                  <a:pt x="35559" y="14605"/>
                </a:lnTo>
                <a:lnTo>
                  <a:pt x="35559" y="0"/>
                </a:lnTo>
                <a:close/>
              </a:path>
              <a:path w="334645" h="161925">
                <a:moveTo>
                  <a:pt x="114300" y="53467"/>
                </a:moveTo>
                <a:lnTo>
                  <a:pt x="105918" y="53467"/>
                </a:lnTo>
                <a:lnTo>
                  <a:pt x="97790" y="55626"/>
                </a:lnTo>
                <a:lnTo>
                  <a:pt x="68808" y="87600"/>
                </a:lnTo>
                <a:lnTo>
                  <a:pt x="65001" y="109950"/>
                </a:lnTo>
                <a:lnTo>
                  <a:pt x="65613" y="117986"/>
                </a:lnTo>
                <a:lnTo>
                  <a:pt x="83831" y="151457"/>
                </a:lnTo>
                <a:lnTo>
                  <a:pt x="113156" y="161798"/>
                </a:lnTo>
                <a:lnTo>
                  <a:pt x="120058" y="161365"/>
                </a:lnTo>
                <a:lnTo>
                  <a:pt x="126650" y="160051"/>
                </a:lnTo>
                <a:lnTo>
                  <a:pt x="132909" y="157833"/>
                </a:lnTo>
                <a:lnTo>
                  <a:pt x="138810" y="154686"/>
                </a:lnTo>
                <a:lnTo>
                  <a:pt x="139865" y="153924"/>
                </a:lnTo>
                <a:lnTo>
                  <a:pt x="117982" y="153924"/>
                </a:lnTo>
                <a:lnTo>
                  <a:pt x="111025" y="152902"/>
                </a:lnTo>
                <a:lnTo>
                  <a:pt x="87915" y="119951"/>
                </a:lnTo>
                <a:lnTo>
                  <a:pt x="85741" y="89931"/>
                </a:lnTo>
                <a:lnTo>
                  <a:pt x="86868" y="82423"/>
                </a:lnTo>
                <a:lnTo>
                  <a:pt x="89407" y="76581"/>
                </a:lnTo>
                <a:lnTo>
                  <a:pt x="91821" y="70612"/>
                </a:lnTo>
                <a:lnTo>
                  <a:pt x="94996" y="66548"/>
                </a:lnTo>
                <a:lnTo>
                  <a:pt x="99059" y="64262"/>
                </a:lnTo>
                <a:lnTo>
                  <a:pt x="102997" y="61849"/>
                </a:lnTo>
                <a:lnTo>
                  <a:pt x="106933" y="60706"/>
                </a:lnTo>
                <a:lnTo>
                  <a:pt x="139770" y="60706"/>
                </a:lnTo>
                <a:lnTo>
                  <a:pt x="135254" y="57864"/>
                </a:lnTo>
                <a:lnTo>
                  <a:pt x="125349" y="54564"/>
                </a:lnTo>
                <a:lnTo>
                  <a:pt x="114300" y="53467"/>
                </a:lnTo>
                <a:close/>
              </a:path>
              <a:path w="334645" h="161925">
                <a:moveTo>
                  <a:pt x="139770" y="60706"/>
                </a:moveTo>
                <a:lnTo>
                  <a:pt x="119125" y="60706"/>
                </a:lnTo>
                <a:lnTo>
                  <a:pt x="125856" y="64262"/>
                </a:lnTo>
                <a:lnTo>
                  <a:pt x="131064" y="71374"/>
                </a:lnTo>
                <a:lnTo>
                  <a:pt x="136231" y="79920"/>
                </a:lnTo>
                <a:lnTo>
                  <a:pt x="139922" y="89931"/>
                </a:lnTo>
                <a:lnTo>
                  <a:pt x="142136" y="101395"/>
                </a:lnTo>
                <a:lnTo>
                  <a:pt x="142875" y="114300"/>
                </a:lnTo>
                <a:lnTo>
                  <a:pt x="142424" y="124370"/>
                </a:lnTo>
                <a:lnTo>
                  <a:pt x="125095" y="153924"/>
                </a:lnTo>
                <a:lnTo>
                  <a:pt x="139865" y="153924"/>
                </a:lnTo>
                <a:lnTo>
                  <a:pt x="161940" y="119475"/>
                </a:lnTo>
                <a:lnTo>
                  <a:pt x="163575" y="105664"/>
                </a:lnTo>
                <a:lnTo>
                  <a:pt x="162835" y="96212"/>
                </a:lnTo>
                <a:lnTo>
                  <a:pt x="160607" y="87296"/>
                </a:lnTo>
                <a:lnTo>
                  <a:pt x="156878" y="78928"/>
                </a:lnTo>
                <a:lnTo>
                  <a:pt x="151638" y="71120"/>
                </a:lnTo>
                <a:lnTo>
                  <a:pt x="144018" y="63378"/>
                </a:lnTo>
                <a:lnTo>
                  <a:pt x="139770" y="60706"/>
                </a:lnTo>
                <a:close/>
              </a:path>
              <a:path w="334645" h="161925">
                <a:moveTo>
                  <a:pt x="215773" y="56515"/>
                </a:moveTo>
                <a:lnTo>
                  <a:pt x="172974" y="56515"/>
                </a:lnTo>
                <a:lnTo>
                  <a:pt x="172974" y="60579"/>
                </a:lnTo>
                <a:lnTo>
                  <a:pt x="177419" y="61595"/>
                </a:lnTo>
                <a:lnTo>
                  <a:pt x="180721" y="62992"/>
                </a:lnTo>
                <a:lnTo>
                  <a:pt x="182752" y="64897"/>
                </a:lnTo>
                <a:lnTo>
                  <a:pt x="184912" y="66802"/>
                </a:lnTo>
                <a:lnTo>
                  <a:pt x="186944" y="70485"/>
                </a:lnTo>
                <a:lnTo>
                  <a:pt x="189102" y="75946"/>
                </a:lnTo>
                <a:lnTo>
                  <a:pt x="221996" y="161798"/>
                </a:lnTo>
                <a:lnTo>
                  <a:pt x="226059" y="161798"/>
                </a:lnTo>
                <a:lnTo>
                  <a:pt x="238427" y="134747"/>
                </a:lnTo>
                <a:lnTo>
                  <a:pt x="229997" y="134747"/>
                </a:lnTo>
                <a:lnTo>
                  <a:pt x="208152" y="75946"/>
                </a:lnTo>
                <a:lnTo>
                  <a:pt x="206882" y="72644"/>
                </a:lnTo>
                <a:lnTo>
                  <a:pt x="206248" y="69850"/>
                </a:lnTo>
                <a:lnTo>
                  <a:pt x="206248" y="65405"/>
                </a:lnTo>
                <a:lnTo>
                  <a:pt x="215773" y="60579"/>
                </a:lnTo>
                <a:lnTo>
                  <a:pt x="215773" y="56515"/>
                </a:lnTo>
                <a:close/>
              </a:path>
              <a:path w="334645" h="161925">
                <a:moveTo>
                  <a:pt x="274942" y="96520"/>
                </a:moveTo>
                <a:lnTo>
                  <a:pt x="255904" y="96520"/>
                </a:lnTo>
                <a:lnTo>
                  <a:pt x="281431" y="161798"/>
                </a:lnTo>
                <a:lnTo>
                  <a:pt x="286003" y="161798"/>
                </a:lnTo>
                <a:lnTo>
                  <a:pt x="297389" y="132461"/>
                </a:lnTo>
                <a:lnTo>
                  <a:pt x="289178" y="132461"/>
                </a:lnTo>
                <a:lnTo>
                  <a:pt x="274942" y="96520"/>
                </a:lnTo>
                <a:close/>
              </a:path>
              <a:path w="334645" h="161925">
                <a:moveTo>
                  <a:pt x="278638" y="56515"/>
                </a:moveTo>
                <a:lnTo>
                  <a:pt x="229997" y="56515"/>
                </a:lnTo>
                <a:lnTo>
                  <a:pt x="229997" y="60579"/>
                </a:lnTo>
                <a:lnTo>
                  <a:pt x="234442" y="60833"/>
                </a:lnTo>
                <a:lnTo>
                  <a:pt x="237490" y="61468"/>
                </a:lnTo>
                <a:lnTo>
                  <a:pt x="242062" y="64262"/>
                </a:lnTo>
                <a:lnTo>
                  <a:pt x="244348" y="67310"/>
                </a:lnTo>
                <a:lnTo>
                  <a:pt x="246175" y="71882"/>
                </a:lnTo>
                <a:lnTo>
                  <a:pt x="251968" y="86868"/>
                </a:lnTo>
                <a:lnTo>
                  <a:pt x="229997" y="134747"/>
                </a:lnTo>
                <a:lnTo>
                  <a:pt x="238427" y="134747"/>
                </a:lnTo>
                <a:lnTo>
                  <a:pt x="255904" y="96520"/>
                </a:lnTo>
                <a:lnTo>
                  <a:pt x="274942" y="96520"/>
                </a:lnTo>
                <a:lnTo>
                  <a:pt x="265938" y="73787"/>
                </a:lnTo>
                <a:lnTo>
                  <a:pt x="265302" y="72263"/>
                </a:lnTo>
                <a:lnTo>
                  <a:pt x="265049" y="70612"/>
                </a:lnTo>
                <a:lnTo>
                  <a:pt x="265049" y="66548"/>
                </a:lnTo>
                <a:lnTo>
                  <a:pt x="265810" y="64643"/>
                </a:lnTo>
                <a:lnTo>
                  <a:pt x="267334" y="63500"/>
                </a:lnTo>
                <a:lnTo>
                  <a:pt x="269494" y="61722"/>
                </a:lnTo>
                <a:lnTo>
                  <a:pt x="273303" y="60833"/>
                </a:lnTo>
                <a:lnTo>
                  <a:pt x="278638" y="60579"/>
                </a:lnTo>
                <a:lnTo>
                  <a:pt x="278638" y="56515"/>
                </a:lnTo>
                <a:close/>
              </a:path>
              <a:path w="334645" h="161925">
                <a:moveTo>
                  <a:pt x="334518" y="56515"/>
                </a:moveTo>
                <a:lnTo>
                  <a:pt x="302259" y="56515"/>
                </a:lnTo>
                <a:lnTo>
                  <a:pt x="302259" y="60579"/>
                </a:lnTo>
                <a:lnTo>
                  <a:pt x="306450" y="60706"/>
                </a:lnTo>
                <a:lnTo>
                  <a:pt x="309372" y="61341"/>
                </a:lnTo>
                <a:lnTo>
                  <a:pt x="312166" y="63627"/>
                </a:lnTo>
                <a:lnTo>
                  <a:pt x="312927" y="64897"/>
                </a:lnTo>
                <a:lnTo>
                  <a:pt x="312927" y="68707"/>
                </a:lnTo>
                <a:lnTo>
                  <a:pt x="312166" y="71882"/>
                </a:lnTo>
                <a:lnTo>
                  <a:pt x="310642" y="75946"/>
                </a:lnTo>
                <a:lnTo>
                  <a:pt x="289178" y="132461"/>
                </a:lnTo>
                <a:lnTo>
                  <a:pt x="297389" y="132461"/>
                </a:lnTo>
                <a:lnTo>
                  <a:pt x="323215" y="65913"/>
                </a:lnTo>
                <a:lnTo>
                  <a:pt x="328041" y="61595"/>
                </a:lnTo>
                <a:lnTo>
                  <a:pt x="334518" y="60579"/>
                </a:lnTo>
                <a:lnTo>
                  <a:pt x="334518" y="5651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008241" y="4213733"/>
            <a:ext cx="557530" cy="207645"/>
          </a:xfrm>
          <a:custGeom>
            <a:avLst/>
            <a:gdLst/>
            <a:ahLst/>
            <a:cxnLst/>
            <a:rect l="l" t="t" r="r" b="b"/>
            <a:pathLst>
              <a:path w="557529" h="207645">
                <a:moveTo>
                  <a:pt x="61594" y="0"/>
                </a:moveTo>
                <a:lnTo>
                  <a:pt x="26287" y="27503"/>
                </a:lnTo>
                <a:lnTo>
                  <a:pt x="4286" y="70802"/>
                </a:lnTo>
                <a:lnTo>
                  <a:pt x="0" y="103886"/>
                </a:lnTo>
                <a:lnTo>
                  <a:pt x="547" y="115601"/>
                </a:lnTo>
                <a:lnTo>
                  <a:pt x="13596" y="160202"/>
                </a:lnTo>
                <a:lnTo>
                  <a:pt x="39502" y="193232"/>
                </a:lnTo>
                <a:lnTo>
                  <a:pt x="61594" y="207645"/>
                </a:lnTo>
                <a:lnTo>
                  <a:pt x="61594" y="203454"/>
                </a:lnTo>
                <a:lnTo>
                  <a:pt x="54101" y="198247"/>
                </a:lnTo>
                <a:lnTo>
                  <a:pt x="48005" y="192786"/>
                </a:lnTo>
                <a:lnTo>
                  <a:pt x="43433" y="187071"/>
                </a:lnTo>
                <a:lnTo>
                  <a:pt x="38734" y="181356"/>
                </a:lnTo>
                <a:lnTo>
                  <a:pt x="35051" y="175387"/>
                </a:lnTo>
                <a:lnTo>
                  <a:pt x="23679" y="134397"/>
                </a:lnTo>
                <a:lnTo>
                  <a:pt x="21589" y="100965"/>
                </a:lnTo>
                <a:lnTo>
                  <a:pt x="21853" y="90108"/>
                </a:lnTo>
                <a:lnTo>
                  <a:pt x="28382" y="49135"/>
                </a:lnTo>
                <a:lnTo>
                  <a:pt x="49117" y="13668"/>
                </a:lnTo>
                <a:lnTo>
                  <a:pt x="61594" y="4699"/>
                </a:lnTo>
                <a:lnTo>
                  <a:pt x="61594" y="0"/>
                </a:lnTo>
                <a:close/>
              </a:path>
              <a:path w="557529" h="207645">
                <a:moveTo>
                  <a:pt x="141477" y="7366"/>
                </a:moveTo>
                <a:lnTo>
                  <a:pt x="71500" y="7366"/>
                </a:lnTo>
                <a:lnTo>
                  <a:pt x="71500" y="11430"/>
                </a:lnTo>
                <a:lnTo>
                  <a:pt x="78866" y="11684"/>
                </a:lnTo>
                <a:lnTo>
                  <a:pt x="85470" y="13716"/>
                </a:lnTo>
                <a:lnTo>
                  <a:pt x="141477" y="84201"/>
                </a:lnTo>
                <a:lnTo>
                  <a:pt x="100456" y="136144"/>
                </a:lnTo>
                <a:lnTo>
                  <a:pt x="68579" y="154559"/>
                </a:lnTo>
                <a:lnTo>
                  <a:pt x="68579" y="158750"/>
                </a:lnTo>
                <a:lnTo>
                  <a:pt x="122174" y="158750"/>
                </a:lnTo>
                <a:lnTo>
                  <a:pt x="122174" y="154559"/>
                </a:lnTo>
                <a:lnTo>
                  <a:pt x="116585" y="154305"/>
                </a:lnTo>
                <a:lnTo>
                  <a:pt x="112775" y="153416"/>
                </a:lnTo>
                <a:lnTo>
                  <a:pt x="108711" y="150368"/>
                </a:lnTo>
                <a:lnTo>
                  <a:pt x="107695" y="148336"/>
                </a:lnTo>
                <a:lnTo>
                  <a:pt x="107727" y="144272"/>
                </a:lnTo>
                <a:lnTo>
                  <a:pt x="108076" y="142875"/>
                </a:lnTo>
                <a:lnTo>
                  <a:pt x="108976" y="140843"/>
                </a:lnTo>
                <a:lnTo>
                  <a:pt x="109347" y="139954"/>
                </a:lnTo>
                <a:lnTo>
                  <a:pt x="111378" y="137160"/>
                </a:lnTo>
                <a:lnTo>
                  <a:pt x="114807" y="132842"/>
                </a:lnTo>
                <a:lnTo>
                  <a:pt x="146430" y="92202"/>
                </a:lnTo>
                <a:lnTo>
                  <a:pt x="171752" y="92202"/>
                </a:lnTo>
                <a:lnTo>
                  <a:pt x="160147" y="74930"/>
                </a:lnTo>
                <a:lnTo>
                  <a:pt x="166504" y="66802"/>
                </a:lnTo>
                <a:lnTo>
                  <a:pt x="154558" y="66802"/>
                </a:lnTo>
                <a:lnTo>
                  <a:pt x="131444" y="32131"/>
                </a:lnTo>
                <a:lnTo>
                  <a:pt x="127761" y="26797"/>
                </a:lnTo>
                <a:lnTo>
                  <a:pt x="126041" y="22987"/>
                </a:lnTo>
                <a:lnTo>
                  <a:pt x="125983" y="18034"/>
                </a:lnTo>
                <a:lnTo>
                  <a:pt x="127126" y="16129"/>
                </a:lnTo>
                <a:lnTo>
                  <a:pt x="129285" y="14351"/>
                </a:lnTo>
                <a:lnTo>
                  <a:pt x="131572" y="12700"/>
                </a:lnTo>
                <a:lnTo>
                  <a:pt x="135635" y="11684"/>
                </a:lnTo>
                <a:lnTo>
                  <a:pt x="141477" y="11430"/>
                </a:lnTo>
                <a:lnTo>
                  <a:pt x="141477" y="7366"/>
                </a:lnTo>
                <a:close/>
              </a:path>
              <a:path w="557529" h="207645">
                <a:moveTo>
                  <a:pt x="171752" y="92202"/>
                </a:moveTo>
                <a:lnTo>
                  <a:pt x="146430" y="92202"/>
                </a:lnTo>
                <a:lnTo>
                  <a:pt x="172084" y="131064"/>
                </a:lnTo>
                <a:lnTo>
                  <a:pt x="175640" y="136271"/>
                </a:lnTo>
                <a:lnTo>
                  <a:pt x="177800" y="139573"/>
                </a:lnTo>
                <a:lnTo>
                  <a:pt x="178398" y="141097"/>
                </a:lnTo>
                <a:lnTo>
                  <a:pt x="178942" y="142621"/>
                </a:lnTo>
                <a:lnTo>
                  <a:pt x="179324" y="144272"/>
                </a:lnTo>
                <a:lnTo>
                  <a:pt x="179231" y="147701"/>
                </a:lnTo>
                <a:lnTo>
                  <a:pt x="178815" y="148844"/>
                </a:lnTo>
                <a:lnTo>
                  <a:pt x="177615" y="150368"/>
                </a:lnTo>
                <a:lnTo>
                  <a:pt x="176783" y="151511"/>
                </a:lnTo>
                <a:lnTo>
                  <a:pt x="175513" y="152527"/>
                </a:lnTo>
                <a:lnTo>
                  <a:pt x="173862" y="153289"/>
                </a:lnTo>
                <a:lnTo>
                  <a:pt x="171830" y="154051"/>
                </a:lnTo>
                <a:lnTo>
                  <a:pt x="168655" y="154559"/>
                </a:lnTo>
                <a:lnTo>
                  <a:pt x="164337" y="154559"/>
                </a:lnTo>
                <a:lnTo>
                  <a:pt x="164337" y="158750"/>
                </a:lnTo>
                <a:lnTo>
                  <a:pt x="229234" y="158750"/>
                </a:lnTo>
                <a:lnTo>
                  <a:pt x="229234" y="154559"/>
                </a:lnTo>
                <a:lnTo>
                  <a:pt x="222630" y="154178"/>
                </a:lnTo>
                <a:lnTo>
                  <a:pt x="217042" y="152273"/>
                </a:lnTo>
                <a:lnTo>
                  <a:pt x="192658" y="123317"/>
                </a:lnTo>
                <a:lnTo>
                  <a:pt x="171752" y="92202"/>
                </a:lnTo>
                <a:close/>
              </a:path>
              <a:path w="557529" h="207645">
                <a:moveTo>
                  <a:pt x="225805" y="7366"/>
                </a:moveTo>
                <a:lnTo>
                  <a:pt x="172084" y="7366"/>
                </a:lnTo>
                <a:lnTo>
                  <a:pt x="172084" y="11430"/>
                </a:lnTo>
                <a:lnTo>
                  <a:pt x="177418" y="11557"/>
                </a:lnTo>
                <a:lnTo>
                  <a:pt x="180975" y="11938"/>
                </a:lnTo>
                <a:lnTo>
                  <a:pt x="182752" y="12573"/>
                </a:lnTo>
                <a:lnTo>
                  <a:pt x="184403" y="13208"/>
                </a:lnTo>
                <a:lnTo>
                  <a:pt x="185800" y="14224"/>
                </a:lnTo>
                <a:lnTo>
                  <a:pt x="186943" y="15875"/>
                </a:lnTo>
                <a:lnTo>
                  <a:pt x="187832" y="17018"/>
                </a:lnTo>
                <a:lnTo>
                  <a:pt x="188340" y="18415"/>
                </a:lnTo>
                <a:lnTo>
                  <a:pt x="188340" y="21463"/>
                </a:lnTo>
                <a:lnTo>
                  <a:pt x="187959" y="22987"/>
                </a:lnTo>
                <a:lnTo>
                  <a:pt x="187198" y="24511"/>
                </a:lnTo>
                <a:lnTo>
                  <a:pt x="186562" y="26035"/>
                </a:lnTo>
                <a:lnTo>
                  <a:pt x="184657" y="28829"/>
                </a:lnTo>
                <a:lnTo>
                  <a:pt x="181482" y="32766"/>
                </a:lnTo>
                <a:lnTo>
                  <a:pt x="154558" y="66802"/>
                </a:lnTo>
                <a:lnTo>
                  <a:pt x="166504" y="66802"/>
                </a:lnTo>
                <a:lnTo>
                  <a:pt x="196341" y="28702"/>
                </a:lnTo>
                <a:lnTo>
                  <a:pt x="201040" y="23368"/>
                </a:lnTo>
                <a:lnTo>
                  <a:pt x="225805" y="11430"/>
                </a:lnTo>
                <a:lnTo>
                  <a:pt x="225805" y="7366"/>
                </a:lnTo>
                <a:close/>
              </a:path>
              <a:path w="557529" h="207645">
                <a:moveTo>
                  <a:pt x="267715" y="0"/>
                </a:moveTo>
                <a:lnTo>
                  <a:pt x="261365" y="0"/>
                </a:lnTo>
                <a:lnTo>
                  <a:pt x="258699" y="1016"/>
                </a:lnTo>
                <a:lnTo>
                  <a:pt x="256539" y="3302"/>
                </a:lnTo>
                <a:lnTo>
                  <a:pt x="254380" y="5461"/>
                </a:lnTo>
                <a:lnTo>
                  <a:pt x="253237" y="8128"/>
                </a:lnTo>
                <a:lnTo>
                  <a:pt x="253237" y="14351"/>
                </a:lnTo>
                <a:lnTo>
                  <a:pt x="254380" y="17018"/>
                </a:lnTo>
                <a:lnTo>
                  <a:pt x="256539" y="19304"/>
                </a:lnTo>
                <a:lnTo>
                  <a:pt x="258825" y="21463"/>
                </a:lnTo>
                <a:lnTo>
                  <a:pt x="261492" y="22606"/>
                </a:lnTo>
                <a:lnTo>
                  <a:pt x="267715" y="22606"/>
                </a:lnTo>
                <a:lnTo>
                  <a:pt x="270382" y="21463"/>
                </a:lnTo>
                <a:lnTo>
                  <a:pt x="274827" y="17018"/>
                </a:lnTo>
                <a:lnTo>
                  <a:pt x="275843" y="14351"/>
                </a:lnTo>
                <a:lnTo>
                  <a:pt x="275843" y="8128"/>
                </a:lnTo>
                <a:lnTo>
                  <a:pt x="274827" y="5461"/>
                </a:lnTo>
                <a:lnTo>
                  <a:pt x="272541" y="3302"/>
                </a:lnTo>
                <a:lnTo>
                  <a:pt x="270382" y="1016"/>
                </a:lnTo>
                <a:lnTo>
                  <a:pt x="267715" y="0"/>
                </a:lnTo>
                <a:close/>
              </a:path>
              <a:path w="557529" h="207645">
                <a:moveTo>
                  <a:pt x="289432" y="154686"/>
                </a:moveTo>
                <a:lnTo>
                  <a:pt x="239775" y="154686"/>
                </a:lnTo>
                <a:lnTo>
                  <a:pt x="239775" y="158750"/>
                </a:lnTo>
                <a:lnTo>
                  <a:pt x="289432" y="158750"/>
                </a:lnTo>
                <a:lnTo>
                  <a:pt x="289432" y="154686"/>
                </a:lnTo>
                <a:close/>
              </a:path>
              <a:path w="557529" h="207645">
                <a:moveTo>
                  <a:pt x="273811" y="68326"/>
                </a:moveTo>
                <a:lnTo>
                  <a:pt x="249300" y="68326"/>
                </a:lnTo>
                <a:lnTo>
                  <a:pt x="250825" y="68707"/>
                </a:lnTo>
                <a:lnTo>
                  <a:pt x="251840" y="69723"/>
                </a:lnTo>
                <a:lnTo>
                  <a:pt x="255397" y="85090"/>
                </a:lnTo>
                <a:lnTo>
                  <a:pt x="255397" y="141986"/>
                </a:lnTo>
                <a:lnTo>
                  <a:pt x="244728" y="154686"/>
                </a:lnTo>
                <a:lnTo>
                  <a:pt x="284606" y="154686"/>
                </a:lnTo>
                <a:lnTo>
                  <a:pt x="273811" y="141986"/>
                </a:lnTo>
                <a:lnTo>
                  <a:pt x="273811" y="68326"/>
                </a:lnTo>
                <a:close/>
              </a:path>
              <a:path w="557529" h="207645">
                <a:moveTo>
                  <a:pt x="273811" y="53467"/>
                </a:moveTo>
                <a:lnTo>
                  <a:pt x="268985" y="53467"/>
                </a:lnTo>
                <a:lnTo>
                  <a:pt x="238125" y="65913"/>
                </a:lnTo>
                <a:lnTo>
                  <a:pt x="239775" y="69977"/>
                </a:lnTo>
                <a:lnTo>
                  <a:pt x="242697" y="68834"/>
                </a:lnTo>
                <a:lnTo>
                  <a:pt x="245236" y="68326"/>
                </a:lnTo>
                <a:lnTo>
                  <a:pt x="273811" y="68326"/>
                </a:lnTo>
                <a:lnTo>
                  <a:pt x="273811" y="53467"/>
                </a:lnTo>
                <a:close/>
              </a:path>
              <a:path w="557529" h="207645">
                <a:moveTo>
                  <a:pt x="371362" y="60198"/>
                </a:moveTo>
                <a:lnTo>
                  <a:pt x="347725" y="60198"/>
                </a:lnTo>
                <a:lnTo>
                  <a:pt x="352425" y="62103"/>
                </a:lnTo>
                <a:lnTo>
                  <a:pt x="355726" y="65913"/>
                </a:lnTo>
                <a:lnTo>
                  <a:pt x="358901" y="69723"/>
                </a:lnTo>
                <a:lnTo>
                  <a:pt x="360552" y="76708"/>
                </a:lnTo>
                <a:lnTo>
                  <a:pt x="360552" y="90932"/>
                </a:lnTo>
                <a:lnTo>
                  <a:pt x="348337" y="95579"/>
                </a:lnTo>
                <a:lnTo>
                  <a:pt x="337978" y="99822"/>
                </a:lnTo>
                <a:lnTo>
                  <a:pt x="306958" y="121539"/>
                </a:lnTo>
                <a:lnTo>
                  <a:pt x="304673" y="125222"/>
                </a:lnTo>
                <a:lnTo>
                  <a:pt x="303656" y="129540"/>
                </a:lnTo>
                <a:lnTo>
                  <a:pt x="303748" y="142621"/>
                </a:lnTo>
                <a:lnTo>
                  <a:pt x="305942" y="148717"/>
                </a:lnTo>
                <a:lnTo>
                  <a:pt x="315086" y="158369"/>
                </a:lnTo>
                <a:lnTo>
                  <a:pt x="320928" y="160782"/>
                </a:lnTo>
                <a:lnTo>
                  <a:pt x="332485" y="160782"/>
                </a:lnTo>
                <a:lnTo>
                  <a:pt x="336803" y="159893"/>
                </a:lnTo>
                <a:lnTo>
                  <a:pt x="343407" y="156718"/>
                </a:lnTo>
                <a:lnTo>
                  <a:pt x="350011" y="152146"/>
                </a:lnTo>
                <a:lnTo>
                  <a:pt x="355611" y="147828"/>
                </a:lnTo>
                <a:lnTo>
                  <a:pt x="334009" y="147828"/>
                </a:lnTo>
                <a:lnTo>
                  <a:pt x="330326" y="146050"/>
                </a:lnTo>
                <a:lnTo>
                  <a:pt x="326811" y="142240"/>
                </a:lnTo>
                <a:lnTo>
                  <a:pt x="323976" y="139065"/>
                </a:lnTo>
                <a:lnTo>
                  <a:pt x="322325" y="134620"/>
                </a:lnTo>
                <a:lnTo>
                  <a:pt x="322325" y="124968"/>
                </a:lnTo>
                <a:lnTo>
                  <a:pt x="360552" y="97790"/>
                </a:lnTo>
                <a:lnTo>
                  <a:pt x="378967" y="97790"/>
                </a:lnTo>
                <a:lnTo>
                  <a:pt x="378967" y="78613"/>
                </a:lnTo>
                <a:lnTo>
                  <a:pt x="378332" y="72009"/>
                </a:lnTo>
                <a:lnTo>
                  <a:pt x="376935" y="68834"/>
                </a:lnTo>
                <a:lnTo>
                  <a:pt x="374903" y="63881"/>
                </a:lnTo>
                <a:lnTo>
                  <a:pt x="371601" y="60325"/>
                </a:lnTo>
                <a:lnTo>
                  <a:pt x="371362" y="60198"/>
                </a:lnTo>
                <a:close/>
              </a:path>
              <a:path w="557529" h="207645">
                <a:moveTo>
                  <a:pt x="380145" y="144018"/>
                </a:moveTo>
                <a:lnTo>
                  <a:pt x="360552" y="144018"/>
                </a:lnTo>
                <a:lnTo>
                  <a:pt x="360552" y="150114"/>
                </a:lnTo>
                <a:lnTo>
                  <a:pt x="361695" y="154432"/>
                </a:lnTo>
                <a:lnTo>
                  <a:pt x="366013" y="159512"/>
                </a:lnTo>
                <a:lnTo>
                  <a:pt x="368934" y="160655"/>
                </a:lnTo>
                <a:lnTo>
                  <a:pt x="372617" y="160655"/>
                </a:lnTo>
                <a:lnTo>
                  <a:pt x="378384" y="159627"/>
                </a:lnTo>
                <a:lnTo>
                  <a:pt x="384270" y="156527"/>
                </a:lnTo>
                <a:lnTo>
                  <a:pt x="390298" y="151332"/>
                </a:lnTo>
                <a:lnTo>
                  <a:pt x="394235" y="146685"/>
                </a:lnTo>
                <a:lnTo>
                  <a:pt x="383158" y="146685"/>
                </a:lnTo>
                <a:lnTo>
                  <a:pt x="382269" y="146304"/>
                </a:lnTo>
                <a:lnTo>
                  <a:pt x="380491" y="144780"/>
                </a:lnTo>
                <a:lnTo>
                  <a:pt x="380145" y="144018"/>
                </a:lnTo>
                <a:close/>
              </a:path>
              <a:path w="557529" h="207645">
                <a:moveTo>
                  <a:pt x="378967" y="97790"/>
                </a:moveTo>
                <a:lnTo>
                  <a:pt x="360552" y="97790"/>
                </a:lnTo>
                <a:lnTo>
                  <a:pt x="360552" y="136779"/>
                </a:lnTo>
                <a:lnTo>
                  <a:pt x="351281" y="144145"/>
                </a:lnTo>
                <a:lnTo>
                  <a:pt x="343915" y="147828"/>
                </a:lnTo>
                <a:lnTo>
                  <a:pt x="355611" y="147828"/>
                </a:lnTo>
                <a:lnTo>
                  <a:pt x="360552" y="144018"/>
                </a:lnTo>
                <a:lnTo>
                  <a:pt x="380145" y="144018"/>
                </a:lnTo>
                <a:lnTo>
                  <a:pt x="379856" y="143383"/>
                </a:lnTo>
                <a:lnTo>
                  <a:pt x="379116" y="139065"/>
                </a:lnTo>
                <a:lnTo>
                  <a:pt x="379003" y="134620"/>
                </a:lnTo>
                <a:lnTo>
                  <a:pt x="378967" y="97790"/>
                </a:lnTo>
                <a:close/>
              </a:path>
              <a:path w="557529" h="207645">
                <a:moveTo>
                  <a:pt x="396493" y="137668"/>
                </a:moveTo>
                <a:lnTo>
                  <a:pt x="385444" y="146685"/>
                </a:lnTo>
                <a:lnTo>
                  <a:pt x="394235" y="146685"/>
                </a:lnTo>
                <a:lnTo>
                  <a:pt x="396386" y="144145"/>
                </a:lnTo>
                <a:lnTo>
                  <a:pt x="396493" y="137668"/>
                </a:lnTo>
                <a:close/>
              </a:path>
              <a:path w="557529" h="207645">
                <a:moveTo>
                  <a:pt x="353949" y="53467"/>
                </a:moveTo>
                <a:lnTo>
                  <a:pt x="344931" y="53467"/>
                </a:lnTo>
                <a:lnTo>
                  <a:pt x="336553" y="53967"/>
                </a:lnTo>
                <a:lnTo>
                  <a:pt x="307466" y="72771"/>
                </a:lnTo>
                <a:lnTo>
                  <a:pt x="307551" y="82677"/>
                </a:lnTo>
                <a:lnTo>
                  <a:pt x="308355" y="85090"/>
                </a:lnTo>
                <a:lnTo>
                  <a:pt x="310245" y="87122"/>
                </a:lnTo>
                <a:lnTo>
                  <a:pt x="311911" y="89027"/>
                </a:lnTo>
                <a:lnTo>
                  <a:pt x="314198" y="89916"/>
                </a:lnTo>
                <a:lnTo>
                  <a:pt x="319785" y="89916"/>
                </a:lnTo>
                <a:lnTo>
                  <a:pt x="322072" y="89027"/>
                </a:lnTo>
                <a:lnTo>
                  <a:pt x="323850" y="86995"/>
                </a:lnTo>
                <a:lnTo>
                  <a:pt x="325500" y="85344"/>
                </a:lnTo>
                <a:lnTo>
                  <a:pt x="326389" y="82677"/>
                </a:lnTo>
                <a:lnTo>
                  <a:pt x="326290" y="76708"/>
                </a:lnTo>
                <a:lnTo>
                  <a:pt x="326135" y="72771"/>
                </a:lnTo>
                <a:lnTo>
                  <a:pt x="326135" y="69469"/>
                </a:lnTo>
                <a:lnTo>
                  <a:pt x="327532" y="66548"/>
                </a:lnTo>
                <a:lnTo>
                  <a:pt x="330453" y="64008"/>
                </a:lnTo>
                <a:lnTo>
                  <a:pt x="333120" y="61468"/>
                </a:lnTo>
                <a:lnTo>
                  <a:pt x="336930" y="60198"/>
                </a:lnTo>
                <a:lnTo>
                  <a:pt x="371362" y="60198"/>
                </a:lnTo>
                <a:lnTo>
                  <a:pt x="361441" y="54991"/>
                </a:lnTo>
                <a:lnTo>
                  <a:pt x="353949" y="53467"/>
                </a:lnTo>
                <a:close/>
              </a:path>
              <a:path w="557529" h="207645">
                <a:moveTo>
                  <a:pt x="454659" y="53467"/>
                </a:moveTo>
                <a:lnTo>
                  <a:pt x="446277" y="53467"/>
                </a:lnTo>
                <a:lnTo>
                  <a:pt x="438150" y="55626"/>
                </a:lnTo>
                <a:lnTo>
                  <a:pt x="409168" y="87600"/>
                </a:lnTo>
                <a:lnTo>
                  <a:pt x="405361" y="109950"/>
                </a:lnTo>
                <a:lnTo>
                  <a:pt x="405973" y="117986"/>
                </a:lnTo>
                <a:lnTo>
                  <a:pt x="424191" y="151457"/>
                </a:lnTo>
                <a:lnTo>
                  <a:pt x="453516" y="161798"/>
                </a:lnTo>
                <a:lnTo>
                  <a:pt x="460418" y="161365"/>
                </a:lnTo>
                <a:lnTo>
                  <a:pt x="467010" y="160051"/>
                </a:lnTo>
                <a:lnTo>
                  <a:pt x="473269" y="157833"/>
                </a:lnTo>
                <a:lnTo>
                  <a:pt x="479170" y="154686"/>
                </a:lnTo>
                <a:lnTo>
                  <a:pt x="480225" y="153924"/>
                </a:lnTo>
                <a:lnTo>
                  <a:pt x="458342" y="153924"/>
                </a:lnTo>
                <a:lnTo>
                  <a:pt x="451385" y="152902"/>
                </a:lnTo>
                <a:lnTo>
                  <a:pt x="428275" y="119951"/>
                </a:lnTo>
                <a:lnTo>
                  <a:pt x="426101" y="89931"/>
                </a:lnTo>
                <a:lnTo>
                  <a:pt x="427227" y="82423"/>
                </a:lnTo>
                <a:lnTo>
                  <a:pt x="429767" y="76581"/>
                </a:lnTo>
                <a:lnTo>
                  <a:pt x="432180" y="70612"/>
                </a:lnTo>
                <a:lnTo>
                  <a:pt x="435355" y="66548"/>
                </a:lnTo>
                <a:lnTo>
                  <a:pt x="439419" y="64262"/>
                </a:lnTo>
                <a:lnTo>
                  <a:pt x="443356" y="61849"/>
                </a:lnTo>
                <a:lnTo>
                  <a:pt x="447293" y="60706"/>
                </a:lnTo>
                <a:lnTo>
                  <a:pt x="480130" y="60706"/>
                </a:lnTo>
                <a:lnTo>
                  <a:pt x="475614" y="57864"/>
                </a:lnTo>
                <a:lnTo>
                  <a:pt x="465708" y="54564"/>
                </a:lnTo>
                <a:lnTo>
                  <a:pt x="454659" y="53467"/>
                </a:lnTo>
                <a:close/>
              </a:path>
              <a:path w="557529" h="207645">
                <a:moveTo>
                  <a:pt x="480130" y="60706"/>
                </a:moveTo>
                <a:lnTo>
                  <a:pt x="459485" y="60706"/>
                </a:lnTo>
                <a:lnTo>
                  <a:pt x="466216" y="64262"/>
                </a:lnTo>
                <a:lnTo>
                  <a:pt x="471424" y="71374"/>
                </a:lnTo>
                <a:lnTo>
                  <a:pt x="476591" y="79920"/>
                </a:lnTo>
                <a:lnTo>
                  <a:pt x="480282" y="89931"/>
                </a:lnTo>
                <a:lnTo>
                  <a:pt x="482496" y="101395"/>
                </a:lnTo>
                <a:lnTo>
                  <a:pt x="483234" y="114300"/>
                </a:lnTo>
                <a:lnTo>
                  <a:pt x="482784" y="124370"/>
                </a:lnTo>
                <a:lnTo>
                  <a:pt x="465454" y="153924"/>
                </a:lnTo>
                <a:lnTo>
                  <a:pt x="480225" y="153924"/>
                </a:lnTo>
                <a:lnTo>
                  <a:pt x="502300" y="119475"/>
                </a:lnTo>
                <a:lnTo>
                  <a:pt x="503935" y="105664"/>
                </a:lnTo>
                <a:lnTo>
                  <a:pt x="503195" y="96212"/>
                </a:lnTo>
                <a:lnTo>
                  <a:pt x="500967" y="87296"/>
                </a:lnTo>
                <a:lnTo>
                  <a:pt x="497238" y="78928"/>
                </a:lnTo>
                <a:lnTo>
                  <a:pt x="491998" y="71120"/>
                </a:lnTo>
                <a:lnTo>
                  <a:pt x="484377" y="63378"/>
                </a:lnTo>
                <a:lnTo>
                  <a:pt x="480130" y="60706"/>
                </a:lnTo>
                <a:close/>
              </a:path>
              <a:path w="557529" h="207645">
                <a:moveTo>
                  <a:pt x="557402" y="158623"/>
                </a:moveTo>
                <a:lnTo>
                  <a:pt x="546226" y="158623"/>
                </a:lnTo>
                <a:lnTo>
                  <a:pt x="546734" y="158877"/>
                </a:lnTo>
                <a:lnTo>
                  <a:pt x="547242" y="159639"/>
                </a:lnTo>
                <a:lnTo>
                  <a:pt x="547877" y="160528"/>
                </a:lnTo>
                <a:lnTo>
                  <a:pt x="548182" y="161544"/>
                </a:lnTo>
                <a:lnTo>
                  <a:pt x="548258" y="169164"/>
                </a:lnTo>
                <a:lnTo>
                  <a:pt x="546100" y="174752"/>
                </a:lnTo>
                <a:lnTo>
                  <a:pt x="537717" y="185420"/>
                </a:lnTo>
                <a:lnTo>
                  <a:pt x="531876" y="189357"/>
                </a:lnTo>
                <a:lnTo>
                  <a:pt x="524128" y="191897"/>
                </a:lnTo>
                <a:lnTo>
                  <a:pt x="524128" y="196723"/>
                </a:lnTo>
                <a:lnTo>
                  <a:pt x="557402" y="167513"/>
                </a:lnTo>
                <a:lnTo>
                  <a:pt x="557402" y="158623"/>
                </a:lnTo>
                <a:close/>
              </a:path>
              <a:path w="557529" h="207645">
                <a:moveTo>
                  <a:pt x="543432" y="136398"/>
                </a:moveTo>
                <a:lnTo>
                  <a:pt x="534542" y="136398"/>
                </a:lnTo>
                <a:lnTo>
                  <a:pt x="531113" y="137668"/>
                </a:lnTo>
                <a:lnTo>
                  <a:pt x="528319" y="140335"/>
                </a:lnTo>
                <a:lnTo>
                  <a:pt x="525526" y="142875"/>
                </a:lnTo>
                <a:lnTo>
                  <a:pt x="524128" y="146050"/>
                </a:lnTo>
                <a:lnTo>
                  <a:pt x="524128" y="153416"/>
                </a:lnTo>
                <a:lnTo>
                  <a:pt x="525272" y="156464"/>
                </a:lnTo>
                <a:lnTo>
                  <a:pt x="529589" y="160782"/>
                </a:lnTo>
                <a:lnTo>
                  <a:pt x="532510" y="161798"/>
                </a:lnTo>
                <a:lnTo>
                  <a:pt x="537590" y="161798"/>
                </a:lnTo>
                <a:lnTo>
                  <a:pt x="538987" y="161544"/>
                </a:lnTo>
                <a:lnTo>
                  <a:pt x="540384" y="160782"/>
                </a:lnTo>
                <a:lnTo>
                  <a:pt x="543051" y="159385"/>
                </a:lnTo>
                <a:lnTo>
                  <a:pt x="544829" y="158623"/>
                </a:lnTo>
                <a:lnTo>
                  <a:pt x="557402" y="158623"/>
                </a:lnTo>
                <a:lnTo>
                  <a:pt x="557402" y="152781"/>
                </a:lnTo>
                <a:lnTo>
                  <a:pt x="555498" y="147066"/>
                </a:lnTo>
                <a:lnTo>
                  <a:pt x="551687" y="142748"/>
                </a:lnTo>
                <a:lnTo>
                  <a:pt x="547877" y="138557"/>
                </a:lnTo>
                <a:lnTo>
                  <a:pt x="543432" y="13639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637780" y="4213732"/>
            <a:ext cx="569595" cy="207645"/>
          </a:xfrm>
          <a:custGeom>
            <a:avLst/>
            <a:gdLst/>
            <a:ahLst/>
            <a:cxnLst/>
            <a:rect l="l" t="t" r="r" b="b"/>
            <a:pathLst>
              <a:path w="569595" h="207645">
                <a:moveTo>
                  <a:pt x="99949" y="129540"/>
                </a:moveTo>
                <a:lnTo>
                  <a:pt x="95758" y="129540"/>
                </a:lnTo>
                <a:lnTo>
                  <a:pt x="93853" y="132969"/>
                </a:lnTo>
                <a:lnTo>
                  <a:pt x="91567" y="135509"/>
                </a:lnTo>
                <a:lnTo>
                  <a:pt x="89027" y="137287"/>
                </a:lnTo>
                <a:lnTo>
                  <a:pt x="86360" y="139192"/>
                </a:lnTo>
                <a:lnTo>
                  <a:pt x="83439" y="140335"/>
                </a:lnTo>
                <a:lnTo>
                  <a:pt x="76962" y="141605"/>
                </a:lnTo>
                <a:lnTo>
                  <a:pt x="71374" y="141859"/>
                </a:lnTo>
                <a:lnTo>
                  <a:pt x="23749" y="141859"/>
                </a:lnTo>
                <a:lnTo>
                  <a:pt x="28549" y="137223"/>
                </a:lnTo>
                <a:lnTo>
                  <a:pt x="35979" y="129540"/>
                </a:lnTo>
                <a:lnTo>
                  <a:pt x="67144" y="95313"/>
                </a:lnTo>
                <a:lnTo>
                  <a:pt x="88900" y="59309"/>
                </a:lnTo>
                <a:lnTo>
                  <a:pt x="90678" y="51562"/>
                </a:lnTo>
                <a:lnTo>
                  <a:pt x="90678" y="43942"/>
                </a:lnTo>
                <a:lnTo>
                  <a:pt x="71780" y="10845"/>
                </a:lnTo>
                <a:lnTo>
                  <a:pt x="47625" y="4191"/>
                </a:lnTo>
                <a:lnTo>
                  <a:pt x="39306" y="4889"/>
                </a:lnTo>
                <a:lnTo>
                  <a:pt x="9347" y="28689"/>
                </a:lnTo>
                <a:lnTo>
                  <a:pt x="4318" y="46990"/>
                </a:lnTo>
                <a:lnTo>
                  <a:pt x="8509" y="46990"/>
                </a:lnTo>
                <a:lnTo>
                  <a:pt x="11303" y="38608"/>
                </a:lnTo>
                <a:lnTo>
                  <a:pt x="15748" y="32131"/>
                </a:lnTo>
                <a:lnTo>
                  <a:pt x="21590" y="27813"/>
                </a:lnTo>
                <a:lnTo>
                  <a:pt x="27559" y="23495"/>
                </a:lnTo>
                <a:lnTo>
                  <a:pt x="34163" y="21336"/>
                </a:lnTo>
                <a:lnTo>
                  <a:pt x="49784" y="21336"/>
                </a:lnTo>
                <a:lnTo>
                  <a:pt x="56896" y="24384"/>
                </a:lnTo>
                <a:lnTo>
                  <a:pt x="62738" y="30607"/>
                </a:lnTo>
                <a:lnTo>
                  <a:pt x="68580" y="36703"/>
                </a:lnTo>
                <a:lnTo>
                  <a:pt x="71628" y="44577"/>
                </a:lnTo>
                <a:lnTo>
                  <a:pt x="71628" y="54229"/>
                </a:lnTo>
                <a:lnTo>
                  <a:pt x="55499" y="95885"/>
                </a:lnTo>
                <a:lnTo>
                  <a:pt x="18249" y="137401"/>
                </a:lnTo>
                <a:lnTo>
                  <a:pt x="0" y="154559"/>
                </a:lnTo>
                <a:lnTo>
                  <a:pt x="0" y="158750"/>
                </a:lnTo>
                <a:lnTo>
                  <a:pt x="89281" y="158750"/>
                </a:lnTo>
                <a:lnTo>
                  <a:pt x="95440" y="141859"/>
                </a:lnTo>
                <a:lnTo>
                  <a:pt x="99949" y="129540"/>
                </a:lnTo>
                <a:close/>
              </a:path>
              <a:path w="569595" h="207645">
                <a:moveTo>
                  <a:pt x="215519" y="81534"/>
                </a:moveTo>
                <a:lnTo>
                  <a:pt x="205816" y="33921"/>
                </a:lnTo>
                <a:lnTo>
                  <a:pt x="193573" y="16929"/>
                </a:lnTo>
                <a:lnTo>
                  <a:pt x="193573" y="81534"/>
                </a:lnTo>
                <a:lnTo>
                  <a:pt x="193357" y="93167"/>
                </a:lnTo>
                <a:lnTo>
                  <a:pt x="186309" y="139319"/>
                </a:lnTo>
                <a:lnTo>
                  <a:pt x="170180" y="154305"/>
                </a:lnTo>
                <a:lnTo>
                  <a:pt x="157861" y="154305"/>
                </a:lnTo>
                <a:lnTo>
                  <a:pt x="141478" y="115112"/>
                </a:lnTo>
                <a:lnTo>
                  <a:pt x="139573" y="86741"/>
                </a:lnTo>
                <a:lnTo>
                  <a:pt x="139750" y="76708"/>
                </a:lnTo>
                <a:lnTo>
                  <a:pt x="144246" y="38265"/>
                </a:lnTo>
                <a:lnTo>
                  <a:pt x="161798" y="11557"/>
                </a:lnTo>
                <a:lnTo>
                  <a:pt x="171196" y="11557"/>
                </a:lnTo>
                <a:lnTo>
                  <a:pt x="192341" y="52933"/>
                </a:lnTo>
                <a:lnTo>
                  <a:pt x="193573" y="81534"/>
                </a:lnTo>
                <a:lnTo>
                  <a:pt x="193573" y="16929"/>
                </a:lnTo>
                <a:lnTo>
                  <a:pt x="167005" y="4191"/>
                </a:lnTo>
                <a:lnTo>
                  <a:pt x="159893" y="4191"/>
                </a:lnTo>
                <a:lnTo>
                  <a:pt x="129705" y="30619"/>
                </a:lnTo>
                <a:lnTo>
                  <a:pt x="118198" y="71450"/>
                </a:lnTo>
                <a:lnTo>
                  <a:pt x="117729" y="83947"/>
                </a:lnTo>
                <a:lnTo>
                  <a:pt x="118465" y="98552"/>
                </a:lnTo>
                <a:lnTo>
                  <a:pt x="129794" y="135763"/>
                </a:lnTo>
                <a:lnTo>
                  <a:pt x="165862" y="161417"/>
                </a:lnTo>
                <a:lnTo>
                  <a:pt x="173228" y="161417"/>
                </a:lnTo>
                <a:lnTo>
                  <a:pt x="180721" y="158623"/>
                </a:lnTo>
                <a:lnTo>
                  <a:pt x="186804" y="154305"/>
                </a:lnTo>
                <a:lnTo>
                  <a:pt x="188595" y="153035"/>
                </a:lnTo>
                <a:lnTo>
                  <a:pt x="211277" y="116649"/>
                </a:lnTo>
                <a:lnTo>
                  <a:pt x="215036" y="94259"/>
                </a:lnTo>
                <a:lnTo>
                  <a:pt x="215519" y="81534"/>
                </a:lnTo>
                <a:close/>
              </a:path>
              <a:path w="569595" h="207645">
                <a:moveTo>
                  <a:pt x="310134" y="154559"/>
                </a:moveTo>
                <a:lnTo>
                  <a:pt x="303276" y="154432"/>
                </a:lnTo>
                <a:lnTo>
                  <a:pt x="298704" y="153797"/>
                </a:lnTo>
                <a:lnTo>
                  <a:pt x="296545" y="152654"/>
                </a:lnTo>
                <a:lnTo>
                  <a:pt x="294259" y="151511"/>
                </a:lnTo>
                <a:lnTo>
                  <a:pt x="292735" y="149987"/>
                </a:lnTo>
                <a:lnTo>
                  <a:pt x="292100" y="147828"/>
                </a:lnTo>
                <a:lnTo>
                  <a:pt x="291338" y="145796"/>
                </a:lnTo>
                <a:lnTo>
                  <a:pt x="290995" y="141097"/>
                </a:lnTo>
                <a:lnTo>
                  <a:pt x="290957" y="22225"/>
                </a:lnTo>
                <a:lnTo>
                  <a:pt x="290957" y="4191"/>
                </a:lnTo>
                <a:lnTo>
                  <a:pt x="287274" y="4191"/>
                </a:lnTo>
                <a:lnTo>
                  <a:pt x="250444" y="22225"/>
                </a:lnTo>
                <a:lnTo>
                  <a:pt x="252222" y="25654"/>
                </a:lnTo>
                <a:lnTo>
                  <a:pt x="257048" y="23368"/>
                </a:lnTo>
                <a:lnTo>
                  <a:pt x="260858" y="22225"/>
                </a:lnTo>
                <a:lnTo>
                  <a:pt x="265557" y="22225"/>
                </a:lnTo>
                <a:lnTo>
                  <a:pt x="267208" y="22733"/>
                </a:lnTo>
                <a:lnTo>
                  <a:pt x="270002" y="25019"/>
                </a:lnTo>
                <a:lnTo>
                  <a:pt x="271018" y="26670"/>
                </a:lnTo>
                <a:lnTo>
                  <a:pt x="271526" y="29083"/>
                </a:lnTo>
                <a:lnTo>
                  <a:pt x="272288" y="32258"/>
                </a:lnTo>
                <a:lnTo>
                  <a:pt x="272542" y="39370"/>
                </a:lnTo>
                <a:lnTo>
                  <a:pt x="272542" y="141097"/>
                </a:lnTo>
                <a:lnTo>
                  <a:pt x="253238" y="154559"/>
                </a:lnTo>
                <a:lnTo>
                  <a:pt x="253238" y="158750"/>
                </a:lnTo>
                <a:lnTo>
                  <a:pt x="310134" y="158750"/>
                </a:lnTo>
                <a:lnTo>
                  <a:pt x="310134" y="154559"/>
                </a:lnTo>
                <a:close/>
              </a:path>
              <a:path w="569595" h="207645">
                <a:moveTo>
                  <a:pt x="442468" y="66675"/>
                </a:moveTo>
                <a:lnTo>
                  <a:pt x="426212" y="19685"/>
                </a:lnTo>
                <a:lnTo>
                  <a:pt x="421195" y="14859"/>
                </a:lnTo>
                <a:lnTo>
                  <a:pt x="421195" y="53251"/>
                </a:lnTo>
                <a:lnTo>
                  <a:pt x="421132" y="68186"/>
                </a:lnTo>
                <a:lnTo>
                  <a:pt x="398145" y="93345"/>
                </a:lnTo>
                <a:lnTo>
                  <a:pt x="387604" y="93345"/>
                </a:lnTo>
                <a:lnTo>
                  <a:pt x="367512" y="58140"/>
                </a:lnTo>
                <a:lnTo>
                  <a:pt x="366966" y="45847"/>
                </a:lnTo>
                <a:lnTo>
                  <a:pt x="367372" y="38709"/>
                </a:lnTo>
                <a:lnTo>
                  <a:pt x="385191" y="11430"/>
                </a:lnTo>
                <a:lnTo>
                  <a:pt x="397510" y="11430"/>
                </a:lnTo>
                <a:lnTo>
                  <a:pt x="419989" y="45847"/>
                </a:lnTo>
                <a:lnTo>
                  <a:pt x="421195" y="53251"/>
                </a:lnTo>
                <a:lnTo>
                  <a:pt x="421195" y="14859"/>
                </a:lnTo>
                <a:lnTo>
                  <a:pt x="394208" y="4191"/>
                </a:lnTo>
                <a:lnTo>
                  <a:pt x="383679" y="5384"/>
                </a:lnTo>
                <a:lnTo>
                  <a:pt x="353466" y="31115"/>
                </a:lnTo>
                <a:lnTo>
                  <a:pt x="347091" y="58420"/>
                </a:lnTo>
                <a:lnTo>
                  <a:pt x="347802" y="68186"/>
                </a:lnTo>
                <a:lnTo>
                  <a:pt x="370967" y="100444"/>
                </a:lnTo>
                <a:lnTo>
                  <a:pt x="385826" y="103505"/>
                </a:lnTo>
                <a:lnTo>
                  <a:pt x="393077" y="102819"/>
                </a:lnTo>
                <a:lnTo>
                  <a:pt x="400773" y="100736"/>
                </a:lnTo>
                <a:lnTo>
                  <a:pt x="408889" y="97243"/>
                </a:lnTo>
                <a:lnTo>
                  <a:pt x="415671" y="93345"/>
                </a:lnTo>
                <a:lnTo>
                  <a:pt x="417449" y="92329"/>
                </a:lnTo>
                <a:lnTo>
                  <a:pt x="401193" y="128143"/>
                </a:lnTo>
                <a:lnTo>
                  <a:pt x="370674" y="153860"/>
                </a:lnTo>
                <a:lnTo>
                  <a:pt x="350012" y="157734"/>
                </a:lnTo>
                <a:lnTo>
                  <a:pt x="350012" y="161798"/>
                </a:lnTo>
                <a:lnTo>
                  <a:pt x="356489" y="161798"/>
                </a:lnTo>
                <a:lnTo>
                  <a:pt x="366864" y="161061"/>
                </a:lnTo>
                <a:lnTo>
                  <a:pt x="406044" y="142354"/>
                </a:lnTo>
                <a:lnTo>
                  <a:pt x="435546" y="102654"/>
                </a:lnTo>
                <a:lnTo>
                  <a:pt x="441693" y="79121"/>
                </a:lnTo>
                <a:lnTo>
                  <a:pt x="442468" y="66675"/>
                </a:lnTo>
                <a:close/>
              </a:path>
              <a:path w="569595" h="207645">
                <a:moveTo>
                  <a:pt x="519049" y="103632"/>
                </a:moveTo>
                <a:lnTo>
                  <a:pt x="510413" y="57912"/>
                </a:lnTo>
                <a:lnTo>
                  <a:pt x="485648" y="19685"/>
                </a:lnTo>
                <a:lnTo>
                  <a:pt x="457454" y="0"/>
                </a:lnTo>
                <a:lnTo>
                  <a:pt x="457454" y="4699"/>
                </a:lnTo>
                <a:lnTo>
                  <a:pt x="465074" y="9906"/>
                </a:lnTo>
                <a:lnTo>
                  <a:pt x="471170" y="15367"/>
                </a:lnTo>
                <a:lnTo>
                  <a:pt x="490677" y="49745"/>
                </a:lnTo>
                <a:lnTo>
                  <a:pt x="497230" y="95427"/>
                </a:lnTo>
                <a:lnTo>
                  <a:pt x="497459" y="107061"/>
                </a:lnTo>
                <a:lnTo>
                  <a:pt x="497192" y="117919"/>
                </a:lnTo>
                <a:lnTo>
                  <a:pt x="490791" y="158953"/>
                </a:lnTo>
                <a:lnTo>
                  <a:pt x="469938" y="194424"/>
                </a:lnTo>
                <a:lnTo>
                  <a:pt x="457454" y="203454"/>
                </a:lnTo>
                <a:lnTo>
                  <a:pt x="457454" y="207645"/>
                </a:lnTo>
                <a:lnTo>
                  <a:pt x="492874" y="180022"/>
                </a:lnTo>
                <a:lnTo>
                  <a:pt x="514769" y="136766"/>
                </a:lnTo>
                <a:lnTo>
                  <a:pt x="517969" y="120586"/>
                </a:lnTo>
                <a:lnTo>
                  <a:pt x="519049" y="103632"/>
                </a:lnTo>
                <a:close/>
              </a:path>
              <a:path w="569595" h="207645">
                <a:moveTo>
                  <a:pt x="569468" y="146050"/>
                </a:moveTo>
                <a:lnTo>
                  <a:pt x="568325" y="143129"/>
                </a:lnTo>
                <a:lnTo>
                  <a:pt x="563499" y="138303"/>
                </a:lnTo>
                <a:lnTo>
                  <a:pt x="560578" y="137033"/>
                </a:lnTo>
                <a:lnTo>
                  <a:pt x="557022" y="137033"/>
                </a:lnTo>
                <a:lnTo>
                  <a:pt x="553720" y="137033"/>
                </a:lnTo>
                <a:lnTo>
                  <a:pt x="550799" y="138303"/>
                </a:lnTo>
                <a:lnTo>
                  <a:pt x="545846" y="143002"/>
                </a:lnTo>
                <a:lnTo>
                  <a:pt x="544703" y="145923"/>
                </a:lnTo>
                <a:lnTo>
                  <a:pt x="544703" y="152908"/>
                </a:lnTo>
                <a:lnTo>
                  <a:pt x="545846" y="155829"/>
                </a:lnTo>
                <a:lnTo>
                  <a:pt x="548386" y="158242"/>
                </a:lnTo>
                <a:lnTo>
                  <a:pt x="550799" y="160655"/>
                </a:lnTo>
                <a:lnTo>
                  <a:pt x="553720" y="161798"/>
                </a:lnTo>
                <a:lnTo>
                  <a:pt x="560451" y="161798"/>
                </a:lnTo>
                <a:lnTo>
                  <a:pt x="563372" y="160655"/>
                </a:lnTo>
                <a:lnTo>
                  <a:pt x="565785" y="158242"/>
                </a:lnTo>
                <a:lnTo>
                  <a:pt x="568325" y="155829"/>
                </a:lnTo>
                <a:lnTo>
                  <a:pt x="569468" y="152908"/>
                </a:lnTo>
                <a:lnTo>
                  <a:pt x="569468" y="14605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63029" y="49041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94"/>
                </a:lnTo>
                <a:lnTo>
                  <a:pt x="2768" y="13843"/>
                </a:lnTo>
                <a:lnTo>
                  <a:pt x="0" y="20447"/>
                </a:lnTo>
                <a:lnTo>
                  <a:pt x="0" y="28321"/>
                </a:lnTo>
                <a:lnTo>
                  <a:pt x="0" y="36068"/>
                </a:lnTo>
                <a:lnTo>
                  <a:pt x="2768" y="42799"/>
                </a:lnTo>
                <a:lnTo>
                  <a:pt x="13855" y="53848"/>
                </a:lnTo>
                <a:lnTo>
                  <a:pt x="20497" y="56642"/>
                </a:lnTo>
                <a:lnTo>
                  <a:pt x="36055" y="56642"/>
                </a:lnTo>
                <a:lnTo>
                  <a:pt x="42735" y="53848"/>
                </a:lnTo>
                <a:lnTo>
                  <a:pt x="53822" y="42799"/>
                </a:lnTo>
                <a:lnTo>
                  <a:pt x="56591" y="36068"/>
                </a:lnTo>
                <a:lnTo>
                  <a:pt x="56591" y="20447"/>
                </a:lnTo>
                <a:lnTo>
                  <a:pt x="53822" y="13843"/>
                </a:lnTo>
                <a:lnTo>
                  <a:pt x="42735" y="2794"/>
                </a:lnTo>
                <a:lnTo>
                  <a:pt x="36055" y="0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87717" y="4861178"/>
            <a:ext cx="566420" cy="154940"/>
          </a:xfrm>
          <a:custGeom>
            <a:avLst/>
            <a:gdLst/>
            <a:ahLst/>
            <a:cxnLst/>
            <a:rect l="l" t="t" r="r" b="b"/>
            <a:pathLst>
              <a:path w="566419" h="154939">
                <a:moveTo>
                  <a:pt x="107492" y="147193"/>
                </a:moveTo>
                <a:lnTo>
                  <a:pt x="28244" y="147193"/>
                </a:lnTo>
                <a:lnTo>
                  <a:pt x="28244" y="151384"/>
                </a:lnTo>
                <a:lnTo>
                  <a:pt x="107492" y="151384"/>
                </a:lnTo>
                <a:lnTo>
                  <a:pt x="107492" y="147193"/>
                </a:lnTo>
                <a:close/>
              </a:path>
              <a:path w="566419" h="154939">
                <a:moveTo>
                  <a:pt x="85953" y="8636"/>
                </a:moveTo>
                <a:lnTo>
                  <a:pt x="49682" y="8636"/>
                </a:lnTo>
                <a:lnTo>
                  <a:pt x="49670" y="133223"/>
                </a:lnTo>
                <a:lnTo>
                  <a:pt x="49263" y="137668"/>
                </a:lnTo>
                <a:lnTo>
                  <a:pt x="48450" y="139446"/>
                </a:lnTo>
                <a:lnTo>
                  <a:pt x="47332" y="141986"/>
                </a:lnTo>
                <a:lnTo>
                  <a:pt x="45808" y="143764"/>
                </a:lnTo>
                <a:lnTo>
                  <a:pt x="43878" y="144907"/>
                </a:lnTo>
                <a:lnTo>
                  <a:pt x="41198" y="146431"/>
                </a:lnTo>
                <a:lnTo>
                  <a:pt x="37655" y="147193"/>
                </a:lnTo>
                <a:lnTo>
                  <a:pt x="98158" y="147193"/>
                </a:lnTo>
                <a:lnTo>
                  <a:pt x="85953" y="133223"/>
                </a:lnTo>
                <a:lnTo>
                  <a:pt x="85953" y="8636"/>
                </a:lnTo>
                <a:close/>
              </a:path>
              <a:path w="566419" h="154939">
                <a:moveTo>
                  <a:pt x="135966" y="0"/>
                </a:moveTo>
                <a:lnTo>
                  <a:pt x="0" y="0"/>
                </a:lnTo>
                <a:lnTo>
                  <a:pt x="0" y="40894"/>
                </a:lnTo>
                <a:lnTo>
                  <a:pt x="4241" y="40894"/>
                </a:lnTo>
                <a:lnTo>
                  <a:pt x="5973" y="33061"/>
                </a:lnTo>
                <a:lnTo>
                  <a:pt x="8596" y="26146"/>
                </a:lnTo>
                <a:lnTo>
                  <a:pt x="12112" y="20159"/>
                </a:lnTo>
                <a:lnTo>
                  <a:pt x="16522" y="15113"/>
                </a:lnTo>
                <a:lnTo>
                  <a:pt x="21132" y="10795"/>
                </a:lnTo>
                <a:lnTo>
                  <a:pt x="28536" y="8636"/>
                </a:lnTo>
                <a:lnTo>
                  <a:pt x="135966" y="8636"/>
                </a:lnTo>
                <a:lnTo>
                  <a:pt x="135966" y="0"/>
                </a:lnTo>
                <a:close/>
              </a:path>
              <a:path w="566419" h="154939">
                <a:moveTo>
                  <a:pt x="135966" y="8636"/>
                </a:moveTo>
                <a:lnTo>
                  <a:pt x="104292" y="8636"/>
                </a:lnTo>
                <a:lnTo>
                  <a:pt x="109245" y="9398"/>
                </a:lnTo>
                <a:lnTo>
                  <a:pt x="112077" y="10668"/>
                </a:lnTo>
                <a:lnTo>
                  <a:pt x="131940" y="40894"/>
                </a:lnTo>
                <a:lnTo>
                  <a:pt x="135966" y="40894"/>
                </a:lnTo>
                <a:lnTo>
                  <a:pt x="135966" y="8636"/>
                </a:lnTo>
                <a:close/>
              </a:path>
              <a:path w="566419" h="154939">
                <a:moveTo>
                  <a:pt x="194487" y="0"/>
                </a:moveTo>
                <a:lnTo>
                  <a:pt x="151955" y="0"/>
                </a:lnTo>
                <a:lnTo>
                  <a:pt x="151955" y="4064"/>
                </a:lnTo>
                <a:lnTo>
                  <a:pt x="156578" y="4699"/>
                </a:lnTo>
                <a:lnTo>
                  <a:pt x="159600" y="5969"/>
                </a:lnTo>
                <a:lnTo>
                  <a:pt x="162509" y="9779"/>
                </a:lnTo>
                <a:lnTo>
                  <a:pt x="163233" y="14732"/>
                </a:lnTo>
                <a:lnTo>
                  <a:pt x="163233" y="136652"/>
                </a:lnTo>
                <a:lnTo>
                  <a:pt x="151955" y="147320"/>
                </a:lnTo>
                <a:lnTo>
                  <a:pt x="151955" y="151384"/>
                </a:lnTo>
                <a:lnTo>
                  <a:pt x="204863" y="151384"/>
                </a:lnTo>
                <a:lnTo>
                  <a:pt x="204863" y="147320"/>
                </a:lnTo>
                <a:lnTo>
                  <a:pt x="200482" y="146685"/>
                </a:lnTo>
                <a:lnTo>
                  <a:pt x="197573" y="145161"/>
                </a:lnTo>
                <a:lnTo>
                  <a:pt x="196164" y="142621"/>
                </a:lnTo>
                <a:lnTo>
                  <a:pt x="195046" y="140716"/>
                </a:lnTo>
                <a:lnTo>
                  <a:pt x="194549" y="136652"/>
                </a:lnTo>
                <a:lnTo>
                  <a:pt x="194557" y="72659"/>
                </a:lnTo>
                <a:lnTo>
                  <a:pt x="197764" y="67564"/>
                </a:lnTo>
                <a:lnTo>
                  <a:pt x="200812" y="64008"/>
                </a:lnTo>
                <a:lnTo>
                  <a:pt x="205934" y="60325"/>
                </a:lnTo>
                <a:lnTo>
                  <a:pt x="194487" y="60325"/>
                </a:lnTo>
                <a:lnTo>
                  <a:pt x="194487" y="0"/>
                </a:lnTo>
                <a:close/>
              </a:path>
              <a:path w="566419" h="154939">
                <a:moveTo>
                  <a:pt x="250035" y="58928"/>
                </a:moveTo>
                <a:lnTo>
                  <a:pt x="214350" y="58928"/>
                </a:lnTo>
                <a:lnTo>
                  <a:pt x="216154" y="59563"/>
                </a:lnTo>
                <a:lnTo>
                  <a:pt x="217754" y="60706"/>
                </a:lnTo>
                <a:lnTo>
                  <a:pt x="219354" y="61976"/>
                </a:lnTo>
                <a:lnTo>
                  <a:pt x="220497" y="63754"/>
                </a:lnTo>
                <a:lnTo>
                  <a:pt x="221830" y="68072"/>
                </a:lnTo>
                <a:lnTo>
                  <a:pt x="222118" y="72659"/>
                </a:lnTo>
                <a:lnTo>
                  <a:pt x="222102" y="136652"/>
                </a:lnTo>
                <a:lnTo>
                  <a:pt x="211785" y="147320"/>
                </a:lnTo>
                <a:lnTo>
                  <a:pt x="211785" y="151384"/>
                </a:lnTo>
                <a:lnTo>
                  <a:pt x="264693" y="151384"/>
                </a:lnTo>
                <a:lnTo>
                  <a:pt x="264693" y="147320"/>
                </a:lnTo>
                <a:lnTo>
                  <a:pt x="260159" y="146812"/>
                </a:lnTo>
                <a:lnTo>
                  <a:pt x="257136" y="145542"/>
                </a:lnTo>
                <a:lnTo>
                  <a:pt x="255651" y="143637"/>
                </a:lnTo>
                <a:lnTo>
                  <a:pt x="254165" y="141605"/>
                </a:lnTo>
                <a:lnTo>
                  <a:pt x="253428" y="136652"/>
                </a:lnTo>
                <a:lnTo>
                  <a:pt x="253428" y="87884"/>
                </a:lnTo>
                <a:lnTo>
                  <a:pt x="253283" y="79646"/>
                </a:lnTo>
                <a:lnTo>
                  <a:pt x="252850" y="72659"/>
                </a:lnTo>
                <a:lnTo>
                  <a:pt x="252131" y="66934"/>
                </a:lnTo>
                <a:lnTo>
                  <a:pt x="251129" y="62484"/>
                </a:lnTo>
                <a:lnTo>
                  <a:pt x="250035" y="58928"/>
                </a:lnTo>
                <a:close/>
              </a:path>
              <a:path w="566419" h="154939">
                <a:moveTo>
                  <a:pt x="231622" y="43815"/>
                </a:moveTo>
                <a:lnTo>
                  <a:pt x="219938" y="43815"/>
                </a:lnTo>
                <a:lnTo>
                  <a:pt x="214985" y="45085"/>
                </a:lnTo>
                <a:lnTo>
                  <a:pt x="210223" y="47625"/>
                </a:lnTo>
                <a:lnTo>
                  <a:pt x="205460" y="50038"/>
                </a:lnTo>
                <a:lnTo>
                  <a:pt x="200215" y="54356"/>
                </a:lnTo>
                <a:lnTo>
                  <a:pt x="194487" y="60325"/>
                </a:lnTo>
                <a:lnTo>
                  <a:pt x="205934" y="60325"/>
                </a:lnTo>
                <a:lnTo>
                  <a:pt x="206463" y="59944"/>
                </a:lnTo>
                <a:lnTo>
                  <a:pt x="209372" y="58928"/>
                </a:lnTo>
                <a:lnTo>
                  <a:pt x="250035" y="58928"/>
                </a:lnTo>
                <a:lnTo>
                  <a:pt x="249605" y="57531"/>
                </a:lnTo>
                <a:lnTo>
                  <a:pt x="246519" y="53213"/>
                </a:lnTo>
                <a:lnTo>
                  <a:pt x="241871" y="49403"/>
                </a:lnTo>
                <a:lnTo>
                  <a:pt x="237223" y="45720"/>
                </a:lnTo>
                <a:lnTo>
                  <a:pt x="231622" y="43815"/>
                </a:lnTo>
                <a:close/>
              </a:path>
              <a:path w="566419" h="154939">
                <a:moveTo>
                  <a:pt x="326669" y="43815"/>
                </a:moveTo>
                <a:lnTo>
                  <a:pt x="287396" y="67691"/>
                </a:lnTo>
                <a:lnTo>
                  <a:pt x="279450" y="100838"/>
                </a:lnTo>
                <a:lnTo>
                  <a:pt x="280050" y="111077"/>
                </a:lnTo>
                <a:lnTo>
                  <a:pt x="303815" y="149971"/>
                </a:lnTo>
                <a:lnTo>
                  <a:pt x="324218" y="154432"/>
                </a:lnTo>
                <a:lnTo>
                  <a:pt x="333222" y="154432"/>
                </a:lnTo>
                <a:lnTo>
                  <a:pt x="341147" y="152019"/>
                </a:lnTo>
                <a:lnTo>
                  <a:pt x="347992" y="147320"/>
                </a:lnTo>
                <a:lnTo>
                  <a:pt x="353014" y="143061"/>
                </a:lnTo>
                <a:lnTo>
                  <a:pt x="357812" y="137541"/>
                </a:lnTo>
                <a:lnTo>
                  <a:pt x="331838" y="137541"/>
                </a:lnTo>
                <a:lnTo>
                  <a:pt x="325666" y="134366"/>
                </a:lnTo>
                <a:lnTo>
                  <a:pt x="309486" y="95377"/>
                </a:lnTo>
                <a:lnTo>
                  <a:pt x="366737" y="95377"/>
                </a:lnTo>
                <a:lnTo>
                  <a:pt x="366040" y="87884"/>
                </a:lnTo>
                <a:lnTo>
                  <a:pt x="308927" y="87884"/>
                </a:lnTo>
                <a:lnTo>
                  <a:pt x="308961" y="83399"/>
                </a:lnTo>
                <a:lnTo>
                  <a:pt x="321132" y="51054"/>
                </a:lnTo>
                <a:lnTo>
                  <a:pt x="347927" y="51054"/>
                </a:lnTo>
                <a:lnTo>
                  <a:pt x="341472" y="47069"/>
                </a:lnTo>
                <a:lnTo>
                  <a:pt x="334332" y="44626"/>
                </a:lnTo>
                <a:lnTo>
                  <a:pt x="326669" y="43815"/>
                </a:lnTo>
                <a:close/>
              </a:path>
              <a:path w="566419" h="154939">
                <a:moveTo>
                  <a:pt x="362953" y="120269"/>
                </a:moveTo>
                <a:lnTo>
                  <a:pt x="358775" y="126746"/>
                </a:lnTo>
                <a:lnTo>
                  <a:pt x="354876" y="131318"/>
                </a:lnTo>
                <a:lnTo>
                  <a:pt x="351231" y="133731"/>
                </a:lnTo>
                <a:lnTo>
                  <a:pt x="347586" y="136271"/>
                </a:lnTo>
                <a:lnTo>
                  <a:pt x="343522" y="137541"/>
                </a:lnTo>
                <a:lnTo>
                  <a:pt x="357812" y="137541"/>
                </a:lnTo>
                <a:lnTo>
                  <a:pt x="362387" y="130782"/>
                </a:lnTo>
                <a:lnTo>
                  <a:pt x="366737" y="122809"/>
                </a:lnTo>
                <a:lnTo>
                  <a:pt x="362953" y="120269"/>
                </a:lnTo>
                <a:close/>
              </a:path>
              <a:path w="566419" h="154939">
                <a:moveTo>
                  <a:pt x="347927" y="51054"/>
                </a:moveTo>
                <a:lnTo>
                  <a:pt x="327596" y="51054"/>
                </a:lnTo>
                <a:lnTo>
                  <a:pt x="329679" y="51816"/>
                </a:lnTo>
                <a:lnTo>
                  <a:pt x="331254" y="53086"/>
                </a:lnTo>
                <a:lnTo>
                  <a:pt x="339280" y="87884"/>
                </a:lnTo>
                <a:lnTo>
                  <a:pt x="366040" y="87884"/>
                </a:lnTo>
                <a:lnTo>
                  <a:pt x="348091" y="51155"/>
                </a:lnTo>
                <a:lnTo>
                  <a:pt x="347927" y="51054"/>
                </a:lnTo>
                <a:close/>
              </a:path>
              <a:path w="566419" h="154939">
                <a:moveTo>
                  <a:pt x="423760" y="46990"/>
                </a:moveTo>
                <a:lnTo>
                  <a:pt x="381114" y="46990"/>
                </a:lnTo>
                <a:lnTo>
                  <a:pt x="381114" y="51054"/>
                </a:lnTo>
                <a:lnTo>
                  <a:pt x="384683" y="51435"/>
                </a:lnTo>
                <a:lnTo>
                  <a:pt x="387184" y="52197"/>
                </a:lnTo>
                <a:lnTo>
                  <a:pt x="392722" y="63119"/>
                </a:lnTo>
                <a:lnTo>
                  <a:pt x="392722" y="135890"/>
                </a:lnTo>
                <a:lnTo>
                  <a:pt x="381114" y="147320"/>
                </a:lnTo>
                <a:lnTo>
                  <a:pt x="381114" y="151384"/>
                </a:lnTo>
                <a:lnTo>
                  <a:pt x="437489" y="151384"/>
                </a:lnTo>
                <a:lnTo>
                  <a:pt x="437489" y="147320"/>
                </a:lnTo>
                <a:lnTo>
                  <a:pt x="433323" y="147066"/>
                </a:lnTo>
                <a:lnTo>
                  <a:pt x="430364" y="146558"/>
                </a:lnTo>
                <a:lnTo>
                  <a:pt x="428612" y="145542"/>
                </a:lnTo>
                <a:lnTo>
                  <a:pt x="426859" y="144653"/>
                </a:lnTo>
                <a:lnTo>
                  <a:pt x="425538" y="143129"/>
                </a:lnTo>
                <a:lnTo>
                  <a:pt x="424649" y="141224"/>
                </a:lnTo>
                <a:lnTo>
                  <a:pt x="424129" y="139954"/>
                </a:lnTo>
                <a:lnTo>
                  <a:pt x="423862" y="137287"/>
                </a:lnTo>
                <a:lnTo>
                  <a:pt x="423760" y="94107"/>
                </a:lnTo>
                <a:lnTo>
                  <a:pt x="424942" y="86106"/>
                </a:lnTo>
                <a:lnTo>
                  <a:pt x="428891" y="74168"/>
                </a:lnTo>
                <a:lnTo>
                  <a:pt x="431203" y="70612"/>
                </a:lnTo>
                <a:lnTo>
                  <a:pt x="423760" y="70612"/>
                </a:lnTo>
                <a:lnTo>
                  <a:pt x="423760" y="46990"/>
                </a:lnTo>
                <a:close/>
              </a:path>
              <a:path w="566419" h="154939">
                <a:moveTo>
                  <a:pt x="470107" y="65659"/>
                </a:moveTo>
                <a:lnTo>
                  <a:pt x="441350" y="65659"/>
                </a:lnTo>
                <a:lnTo>
                  <a:pt x="442214" y="65786"/>
                </a:lnTo>
                <a:lnTo>
                  <a:pt x="442950" y="66294"/>
                </a:lnTo>
                <a:lnTo>
                  <a:pt x="443471" y="66548"/>
                </a:lnTo>
                <a:lnTo>
                  <a:pt x="445185" y="67945"/>
                </a:lnTo>
                <a:lnTo>
                  <a:pt x="450989" y="73025"/>
                </a:lnTo>
                <a:lnTo>
                  <a:pt x="454418" y="74295"/>
                </a:lnTo>
                <a:lnTo>
                  <a:pt x="461784" y="74295"/>
                </a:lnTo>
                <a:lnTo>
                  <a:pt x="464705" y="72898"/>
                </a:lnTo>
                <a:lnTo>
                  <a:pt x="467118" y="70231"/>
                </a:lnTo>
                <a:lnTo>
                  <a:pt x="469544" y="67437"/>
                </a:lnTo>
                <a:lnTo>
                  <a:pt x="470107" y="65659"/>
                </a:lnTo>
                <a:close/>
              </a:path>
              <a:path w="566419" h="154939">
                <a:moveTo>
                  <a:pt x="461187" y="43815"/>
                </a:moveTo>
                <a:lnTo>
                  <a:pt x="452183" y="43815"/>
                </a:lnTo>
                <a:lnTo>
                  <a:pt x="447154" y="45593"/>
                </a:lnTo>
                <a:lnTo>
                  <a:pt x="423760" y="70612"/>
                </a:lnTo>
                <a:lnTo>
                  <a:pt x="431203" y="70612"/>
                </a:lnTo>
                <a:lnTo>
                  <a:pt x="434251" y="68072"/>
                </a:lnTo>
                <a:lnTo>
                  <a:pt x="436181" y="66421"/>
                </a:lnTo>
                <a:lnTo>
                  <a:pt x="438226" y="65659"/>
                </a:lnTo>
                <a:lnTo>
                  <a:pt x="470107" y="65659"/>
                </a:lnTo>
                <a:lnTo>
                  <a:pt x="470750" y="63627"/>
                </a:lnTo>
                <a:lnTo>
                  <a:pt x="470750" y="53848"/>
                </a:lnTo>
                <a:lnTo>
                  <a:pt x="469506" y="50292"/>
                </a:lnTo>
                <a:lnTo>
                  <a:pt x="467004" y="47752"/>
                </a:lnTo>
                <a:lnTo>
                  <a:pt x="464515" y="45085"/>
                </a:lnTo>
                <a:lnTo>
                  <a:pt x="461187" y="43815"/>
                </a:lnTo>
                <a:close/>
              </a:path>
              <a:path w="566419" h="154939">
                <a:moveTo>
                  <a:pt x="526351" y="43815"/>
                </a:moveTo>
                <a:lnTo>
                  <a:pt x="487035" y="67691"/>
                </a:lnTo>
                <a:lnTo>
                  <a:pt x="479094" y="100838"/>
                </a:lnTo>
                <a:lnTo>
                  <a:pt x="479694" y="111077"/>
                </a:lnTo>
                <a:lnTo>
                  <a:pt x="503475" y="149971"/>
                </a:lnTo>
                <a:lnTo>
                  <a:pt x="523811" y="154432"/>
                </a:lnTo>
                <a:lnTo>
                  <a:pt x="532828" y="154432"/>
                </a:lnTo>
                <a:lnTo>
                  <a:pt x="540829" y="152019"/>
                </a:lnTo>
                <a:lnTo>
                  <a:pt x="547687" y="147320"/>
                </a:lnTo>
                <a:lnTo>
                  <a:pt x="552658" y="143061"/>
                </a:lnTo>
                <a:lnTo>
                  <a:pt x="557450" y="137541"/>
                </a:lnTo>
                <a:lnTo>
                  <a:pt x="531431" y="137541"/>
                </a:lnTo>
                <a:lnTo>
                  <a:pt x="525335" y="134366"/>
                </a:lnTo>
                <a:lnTo>
                  <a:pt x="509079" y="95377"/>
                </a:lnTo>
                <a:lnTo>
                  <a:pt x="566356" y="95377"/>
                </a:lnTo>
                <a:lnTo>
                  <a:pt x="565686" y="87884"/>
                </a:lnTo>
                <a:lnTo>
                  <a:pt x="508571" y="87884"/>
                </a:lnTo>
                <a:lnTo>
                  <a:pt x="508604" y="83399"/>
                </a:lnTo>
                <a:lnTo>
                  <a:pt x="520763" y="51054"/>
                </a:lnTo>
                <a:lnTo>
                  <a:pt x="547547" y="51054"/>
                </a:lnTo>
                <a:lnTo>
                  <a:pt x="541115" y="47069"/>
                </a:lnTo>
                <a:lnTo>
                  <a:pt x="533995" y="44626"/>
                </a:lnTo>
                <a:lnTo>
                  <a:pt x="526351" y="43815"/>
                </a:lnTo>
                <a:close/>
              </a:path>
              <a:path w="566419" h="154939">
                <a:moveTo>
                  <a:pt x="562546" y="120269"/>
                </a:moveTo>
                <a:lnTo>
                  <a:pt x="558482" y="126746"/>
                </a:lnTo>
                <a:lnTo>
                  <a:pt x="554545" y="131318"/>
                </a:lnTo>
                <a:lnTo>
                  <a:pt x="550862" y="133731"/>
                </a:lnTo>
                <a:lnTo>
                  <a:pt x="547179" y="136271"/>
                </a:lnTo>
                <a:lnTo>
                  <a:pt x="543115" y="137541"/>
                </a:lnTo>
                <a:lnTo>
                  <a:pt x="557450" y="137541"/>
                </a:lnTo>
                <a:lnTo>
                  <a:pt x="562028" y="130782"/>
                </a:lnTo>
                <a:lnTo>
                  <a:pt x="566356" y="122809"/>
                </a:lnTo>
                <a:lnTo>
                  <a:pt x="562546" y="120269"/>
                </a:lnTo>
                <a:close/>
              </a:path>
              <a:path w="566419" h="154939">
                <a:moveTo>
                  <a:pt x="547547" y="51054"/>
                </a:moveTo>
                <a:lnTo>
                  <a:pt x="527240" y="51054"/>
                </a:lnTo>
                <a:lnTo>
                  <a:pt x="529272" y="51816"/>
                </a:lnTo>
                <a:lnTo>
                  <a:pt x="530923" y="53086"/>
                </a:lnTo>
                <a:lnTo>
                  <a:pt x="538924" y="87884"/>
                </a:lnTo>
                <a:lnTo>
                  <a:pt x="565686" y="87884"/>
                </a:lnTo>
                <a:lnTo>
                  <a:pt x="547711" y="51155"/>
                </a:lnTo>
                <a:lnTo>
                  <a:pt x="547547" y="51054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8" name="object 10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424177" y="4857622"/>
            <a:ext cx="140208" cy="157987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43126" y="4904994"/>
            <a:ext cx="100330" cy="108966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1811020" y="4857622"/>
            <a:ext cx="716280" cy="204470"/>
          </a:xfrm>
          <a:custGeom>
            <a:avLst/>
            <a:gdLst/>
            <a:ahLst/>
            <a:cxnLst/>
            <a:rect l="l" t="t" r="r" b="b"/>
            <a:pathLst>
              <a:path w="716280" h="204470">
                <a:moveTo>
                  <a:pt x="43687" y="50545"/>
                </a:moveTo>
                <a:lnTo>
                  <a:pt x="0" y="50545"/>
                </a:lnTo>
                <a:lnTo>
                  <a:pt x="0" y="54609"/>
                </a:lnTo>
                <a:lnTo>
                  <a:pt x="4825" y="54990"/>
                </a:lnTo>
                <a:lnTo>
                  <a:pt x="8255" y="56133"/>
                </a:lnTo>
                <a:lnTo>
                  <a:pt x="11556" y="60197"/>
                </a:lnTo>
                <a:lnTo>
                  <a:pt x="12325" y="64262"/>
                </a:lnTo>
                <a:lnTo>
                  <a:pt x="12446" y="189610"/>
                </a:lnTo>
                <a:lnTo>
                  <a:pt x="11684" y="194056"/>
                </a:lnTo>
                <a:lnTo>
                  <a:pt x="10287" y="195706"/>
                </a:lnTo>
                <a:lnTo>
                  <a:pt x="8000" y="198246"/>
                </a:lnTo>
                <a:lnTo>
                  <a:pt x="4572" y="199516"/>
                </a:lnTo>
                <a:lnTo>
                  <a:pt x="0" y="199644"/>
                </a:lnTo>
                <a:lnTo>
                  <a:pt x="0" y="203834"/>
                </a:lnTo>
                <a:lnTo>
                  <a:pt x="59436" y="203834"/>
                </a:lnTo>
                <a:lnTo>
                  <a:pt x="59436" y="199644"/>
                </a:lnTo>
                <a:lnTo>
                  <a:pt x="54229" y="199644"/>
                </a:lnTo>
                <a:lnTo>
                  <a:pt x="50800" y="199262"/>
                </a:lnTo>
                <a:lnTo>
                  <a:pt x="43687" y="188468"/>
                </a:lnTo>
                <a:lnTo>
                  <a:pt x="43687" y="144271"/>
                </a:lnTo>
                <a:lnTo>
                  <a:pt x="53403" y="144271"/>
                </a:lnTo>
                <a:lnTo>
                  <a:pt x="50165" y="142112"/>
                </a:lnTo>
                <a:lnTo>
                  <a:pt x="43687" y="132969"/>
                </a:lnTo>
                <a:lnTo>
                  <a:pt x="43687" y="77343"/>
                </a:lnTo>
                <a:lnTo>
                  <a:pt x="48513" y="66420"/>
                </a:lnTo>
                <a:lnTo>
                  <a:pt x="50974" y="64262"/>
                </a:lnTo>
                <a:lnTo>
                  <a:pt x="43687" y="64262"/>
                </a:lnTo>
                <a:lnTo>
                  <a:pt x="43687" y="50545"/>
                </a:lnTo>
                <a:close/>
              </a:path>
              <a:path w="716280" h="204470">
                <a:moveTo>
                  <a:pt x="53403" y="144271"/>
                </a:moveTo>
                <a:lnTo>
                  <a:pt x="43687" y="144271"/>
                </a:lnTo>
                <a:lnTo>
                  <a:pt x="47879" y="148970"/>
                </a:lnTo>
                <a:lnTo>
                  <a:pt x="51688" y="152272"/>
                </a:lnTo>
                <a:lnTo>
                  <a:pt x="55499" y="154177"/>
                </a:lnTo>
                <a:lnTo>
                  <a:pt x="60452" y="156718"/>
                </a:lnTo>
                <a:lnTo>
                  <a:pt x="65786" y="157987"/>
                </a:lnTo>
                <a:lnTo>
                  <a:pt x="79375" y="157987"/>
                </a:lnTo>
                <a:lnTo>
                  <a:pt x="86613" y="155701"/>
                </a:lnTo>
                <a:lnTo>
                  <a:pt x="92963" y="151129"/>
                </a:lnTo>
                <a:lnTo>
                  <a:pt x="99261" y="146684"/>
                </a:lnTo>
                <a:lnTo>
                  <a:pt x="57023" y="146684"/>
                </a:lnTo>
                <a:lnTo>
                  <a:pt x="53403" y="144271"/>
                </a:lnTo>
                <a:close/>
              </a:path>
              <a:path w="716280" h="204470">
                <a:moveTo>
                  <a:pt x="100914" y="60959"/>
                </a:moveTo>
                <a:lnTo>
                  <a:pt x="67056" y="60959"/>
                </a:lnTo>
                <a:lnTo>
                  <a:pt x="70866" y="63245"/>
                </a:lnTo>
                <a:lnTo>
                  <a:pt x="73660" y="67563"/>
                </a:lnTo>
                <a:lnTo>
                  <a:pt x="76420" y="73642"/>
                </a:lnTo>
                <a:lnTo>
                  <a:pt x="78406" y="81803"/>
                </a:lnTo>
                <a:lnTo>
                  <a:pt x="79607" y="92084"/>
                </a:lnTo>
                <a:lnTo>
                  <a:pt x="80010" y="104520"/>
                </a:lnTo>
                <a:lnTo>
                  <a:pt x="79650" y="116671"/>
                </a:lnTo>
                <a:lnTo>
                  <a:pt x="68325" y="146684"/>
                </a:lnTo>
                <a:lnTo>
                  <a:pt x="99261" y="146684"/>
                </a:lnTo>
                <a:lnTo>
                  <a:pt x="112464" y="109974"/>
                </a:lnTo>
                <a:lnTo>
                  <a:pt x="112775" y="102234"/>
                </a:lnTo>
                <a:lnTo>
                  <a:pt x="112468" y="94946"/>
                </a:lnTo>
                <a:lnTo>
                  <a:pt x="111553" y="87931"/>
                </a:lnTo>
                <a:lnTo>
                  <a:pt x="110043" y="81178"/>
                </a:lnTo>
                <a:lnTo>
                  <a:pt x="107950" y="74675"/>
                </a:lnTo>
                <a:lnTo>
                  <a:pt x="104648" y="66166"/>
                </a:lnTo>
                <a:lnTo>
                  <a:pt x="100914" y="60959"/>
                </a:lnTo>
                <a:close/>
              </a:path>
              <a:path w="716280" h="204470">
                <a:moveTo>
                  <a:pt x="80263" y="47370"/>
                </a:moveTo>
                <a:lnTo>
                  <a:pt x="66293" y="47370"/>
                </a:lnTo>
                <a:lnTo>
                  <a:pt x="60325" y="49149"/>
                </a:lnTo>
                <a:lnTo>
                  <a:pt x="54863" y="52704"/>
                </a:lnTo>
                <a:lnTo>
                  <a:pt x="51054" y="54990"/>
                </a:lnTo>
                <a:lnTo>
                  <a:pt x="47371" y="58927"/>
                </a:lnTo>
                <a:lnTo>
                  <a:pt x="43687" y="64262"/>
                </a:lnTo>
                <a:lnTo>
                  <a:pt x="50974" y="64262"/>
                </a:lnTo>
                <a:lnTo>
                  <a:pt x="54737" y="60959"/>
                </a:lnTo>
                <a:lnTo>
                  <a:pt x="100914" y="60959"/>
                </a:lnTo>
                <a:lnTo>
                  <a:pt x="99822" y="59435"/>
                </a:lnTo>
                <a:lnTo>
                  <a:pt x="93599" y="54609"/>
                </a:lnTo>
                <a:lnTo>
                  <a:pt x="87249" y="49783"/>
                </a:lnTo>
                <a:lnTo>
                  <a:pt x="80263" y="47370"/>
                </a:lnTo>
                <a:close/>
              </a:path>
              <a:path w="716280" h="204470">
                <a:moveTo>
                  <a:pt x="208749" y="55879"/>
                </a:moveTo>
                <a:lnTo>
                  <a:pt x="176149" y="55879"/>
                </a:lnTo>
                <a:lnTo>
                  <a:pt x="178943" y="56641"/>
                </a:lnTo>
                <a:lnTo>
                  <a:pt x="181229" y="58165"/>
                </a:lnTo>
                <a:lnTo>
                  <a:pt x="187452" y="88900"/>
                </a:lnTo>
                <a:lnTo>
                  <a:pt x="171713" y="96422"/>
                </a:lnTo>
                <a:lnTo>
                  <a:pt x="158988" y="103171"/>
                </a:lnTo>
                <a:lnTo>
                  <a:pt x="149286" y="109134"/>
                </a:lnTo>
                <a:lnTo>
                  <a:pt x="142621" y="114300"/>
                </a:lnTo>
                <a:lnTo>
                  <a:pt x="135762" y="120650"/>
                </a:lnTo>
                <a:lnTo>
                  <a:pt x="132334" y="127888"/>
                </a:lnTo>
                <a:lnTo>
                  <a:pt x="132334" y="141731"/>
                </a:lnTo>
                <a:lnTo>
                  <a:pt x="134366" y="146557"/>
                </a:lnTo>
                <a:lnTo>
                  <a:pt x="142240" y="154431"/>
                </a:lnTo>
                <a:lnTo>
                  <a:pt x="147193" y="156337"/>
                </a:lnTo>
                <a:lnTo>
                  <a:pt x="153162" y="156337"/>
                </a:lnTo>
                <a:lnTo>
                  <a:pt x="161002" y="155287"/>
                </a:lnTo>
                <a:lnTo>
                  <a:pt x="169306" y="152130"/>
                </a:lnTo>
                <a:lnTo>
                  <a:pt x="178111" y="146853"/>
                </a:lnTo>
                <a:lnTo>
                  <a:pt x="187452" y="139445"/>
                </a:lnTo>
                <a:lnTo>
                  <a:pt x="219379" y="139445"/>
                </a:lnTo>
                <a:lnTo>
                  <a:pt x="218808" y="137540"/>
                </a:lnTo>
                <a:lnTo>
                  <a:pt x="171069" y="137540"/>
                </a:lnTo>
                <a:lnTo>
                  <a:pt x="168529" y="136651"/>
                </a:lnTo>
                <a:lnTo>
                  <a:pt x="166624" y="134619"/>
                </a:lnTo>
                <a:lnTo>
                  <a:pt x="164211" y="131952"/>
                </a:lnTo>
                <a:lnTo>
                  <a:pt x="162941" y="128904"/>
                </a:lnTo>
                <a:lnTo>
                  <a:pt x="162941" y="121412"/>
                </a:lnTo>
                <a:lnTo>
                  <a:pt x="187452" y="96393"/>
                </a:lnTo>
                <a:lnTo>
                  <a:pt x="218567" y="96393"/>
                </a:lnTo>
                <a:lnTo>
                  <a:pt x="218442" y="75945"/>
                </a:lnTo>
                <a:lnTo>
                  <a:pt x="218059" y="70484"/>
                </a:lnTo>
                <a:lnTo>
                  <a:pt x="216997" y="67309"/>
                </a:lnTo>
                <a:lnTo>
                  <a:pt x="215265" y="62483"/>
                </a:lnTo>
                <a:lnTo>
                  <a:pt x="211581" y="57912"/>
                </a:lnTo>
                <a:lnTo>
                  <a:pt x="208749" y="55879"/>
                </a:lnTo>
                <a:close/>
              </a:path>
              <a:path w="716280" h="204470">
                <a:moveTo>
                  <a:pt x="219379" y="139445"/>
                </a:moveTo>
                <a:lnTo>
                  <a:pt x="187452" y="139445"/>
                </a:lnTo>
                <a:lnTo>
                  <a:pt x="188213" y="145160"/>
                </a:lnTo>
                <a:lnTo>
                  <a:pt x="190246" y="149351"/>
                </a:lnTo>
                <a:lnTo>
                  <a:pt x="196850" y="154939"/>
                </a:lnTo>
                <a:lnTo>
                  <a:pt x="201549" y="156337"/>
                </a:lnTo>
                <a:lnTo>
                  <a:pt x="212598" y="156337"/>
                </a:lnTo>
                <a:lnTo>
                  <a:pt x="231624" y="142112"/>
                </a:lnTo>
                <a:lnTo>
                  <a:pt x="222377" y="142112"/>
                </a:lnTo>
                <a:lnTo>
                  <a:pt x="221487" y="141731"/>
                </a:lnTo>
                <a:lnTo>
                  <a:pt x="220725" y="141224"/>
                </a:lnTo>
                <a:lnTo>
                  <a:pt x="220091" y="140588"/>
                </a:lnTo>
                <a:lnTo>
                  <a:pt x="219456" y="139700"/>
                </a:lnTo>
                <a:lnTo>
                  <a:pt x="219379" y="139445"/>
                </a:lnTo>
                <a:close/>
              </a:path>
              <a:path w="716280" h="204470">
                <a:moveTo>
                  <a:pt x="229235" y="137921"/>
                </a:moveTo>
                <a:lnTo>
                  <a:pt x="227203" y="140715"/>
                </a:lnTo>
                <a:lnTo>
                  <a:pt x="225298" y="142112"/>
                </a:lnTo>
                <a:lnTo>
                  <a:pt x="231624" y="142112"/>
                </a:lnTo>
                <a:lnTo>
                  <a:pt x="232663" y="140588"/>
                </a:lnTo>
                <a:lnTo>
                  <a:pt x="229235" y="137921"/>
                </a:lnTo>
                <a:close/>
              </a:path>
              <a:path w="716280" h="204470">
                <a:moveTo>
                  <a:pt x="218567" y="96393"/>
                </a:moveTo>
                <a:lnTo>
                  <a:pt x="187452" y="96393"/>
                </a:lnTo>
                <a:lnTo>
                  <a:pt x="187452" y="131318"/>
                </a:lnTo>
                <a:lnTo>
                  <a:pt x="182499" y="135508"/>
                </a:lnTo>
                <a:lnTo>
                  <a:pt x="178181" y="137540"/>
                </a:lnTo>
                <a:lnTo>
                  <a:pt x="218808" y="137540"/>
                </a:lnTo>
                <a:lnTo>
                  <a:pt x="218694" y="137159"/>
                </a:lnTo>
                <a:lnTo>
                  <a:pt x="218567" y="96393"/>
                </a:lnTo>
                <a:close/>
              </a:path>
              <a:path w="716280" h="204470">
                <a:moveTo>
                  <a:pt x="192150" y="47370"/>
                </a:moveTo>
                <a:lnTo>
                  <a:pt x="174117" y="47370"/>
                </a:lnTo>
                <a:lnTo>
                  <a:pt x="166243" y="48768"/>
                </a:lnTo>
                <a:lnTo>
                  <a:pt x="134493" y="72516"/>
                </a:lnTo>
                <a:lnTo>
                  <a:pt x="134493" y="81660"/>
                </a:lnTo>
                <a:lnTo>
                  <a:pt x="136144" y="84962"/>
                </a:lnTo>
                <a:lnTo>
                  <a:pt x="142367" y="90677"/>
                </a:lnTo>
                <a:lnTo>
                  <a:pt x="146304" y="92075"/>
                </a:lnTo>
                <a:lnTo>
                  <a:pt x="155448" y="92075"/>
                </a:lnTo>
                <a:lnTo>
                  <a:pt x="159385" y="67309"/>
                </a:lnTo>
                <a:lnTo>
                  <a:pt x="158436" y="65531"/>
                </a:lnTo>
                <a:lnTo>
                  <a:pt x="158369" y="61975"/>
                </a:lnTo>
                <a:lnTo>
                  <a:pt x="159385" y="60451"/>
                </a:lnTo>
                <a:lnTo>
                  <a:pt x="161290" y="59181"/>
                </a:lnTo>
                <a:lnTo>
                  <a:pt x="164465" y="57022"/>
                </a:lnTo>
                <a:lnTo>
                  <a:pt x="168402" y="55879"/>
                </a:lnTo>
                <a:lnTo>
                  <a:pt x="208749" y="55879"/>
                </a:lnTo>
                <a:lnTo>
                  <a:pt x="205740" y="53720"/>
                </a:lnTo>
                <a:lnTo>
                  <a:pt x="200025" y="49529"/>
                </a:lnTo>
                <a:lnTo>
                  <a:pt x="192150" y="47370"/>
                </a:lnTo>
                <a:close/>
              </a:path>
              <a:path w="716280" h="204470">
                <a:moveTo>
                  <a:pt x="286004" y="50545"/>
                </a:moveTo>
                <a:lnTo>
                  <a:pt x="243459" y="50545"/>
                </a:lnTo>
                <a:lnTo>
                  <a:pt x="243459" y="54609"/>
                </a:lnTo>
                <a:lnTo>
                  <a:pt x="248031" y="55244"/>
                </a:lnTo>
                <a:lnTo>
                  <a:pt x="251079" y="56514"/>
                </a:lnTo>
                <a:lnTo>
                  <a:pt x="252603" y="58419"/>
                </a:lnTo>
                <a:lnTo>
                  <a:pt x="254000" y="60451"/>
                </a:lnTo>
                <a:lnTo>
                  <a:pt x="254762" y="65277"/>
                </a:lnTo>
                <a:lnTo>
                  <a:pt x="254762" y="114553"/>
                </a:lnTo>
                <a:lnTo>
                  <a:pt x="254904" y="122934"/>
                </a:lnTo>
                <a:lnTo>
                  <a:pt x="276098" y="157987"/>
                </a:lnTo>
                <a:lnTo>
                  <a:pt x="288163" y="157987"/>
                </a:lnTo>
                <a:lnTo>
                  <a:pt x="293750" y="156718"/>
                </a:lnTo>
                <a:lnTo>
                  <a:pt x="298704" y="153924"/>
                </a:lnTo>
                <a:lnTo>
                  <a:pt x="303656" y="151256"/>
                </a:lnTo>
                <a:lnTo>
                  <a:pt x="308610" y="146938"/>
                </a:lnTo>
                <a:lnTo>
                  <a:pt x="312068" y="142875"/>
                </a:lnTo>
                <a:lnTo>
                  <a:pt x="293624" y="142875"/>
                </a:lnTo>
                <a:lnTo>
                  <a:pt x="291846" y="142239"/>
                </a:lnTo>
                <a:lnTo>
                  <a:pt x="286057" y="129968"/>
                </a:lnTo>
                <a:lnTo>
                  <a:pt x="286004" y="50545"/>
                </a:lnTo>
                <a:close/>
              </a:path>
              <a:path w="716280" h="204470">
                <a:moveTo>
                  <a:pt x="345049" y="140969"/>
                </a:moveTo>
                <a:lnTo>
                  <a:pt x="313690" y="140969"/>
                </a:lnTo>
                <a:lnTo>
                  <a:pt x="313690" y="154939"/>
                </a:lnTo>
                <a:lnTo>
                  <a:pt x="356235" y="154939"/>
                </a:lnTo>
                <a:lnTo>
                  <a:pt x="356235" y="150875"/>
                </a:lnTo>
                <a:lnTo>
                  <a:pt x="351663" y="150368"/>
                </a:lnTo>
                <a:lnTo>
                  <a:pt x="348615" y="149097"/>
                </a:lnTo>
                <a:lnTo>
                  <a:pt x="347091" y="147193"/>
                </a:lnTo>
                <a:lnTo>
                  <a:pt x="345694" y="145160"/>
                </a:lnTo>
                <a:lnTo>
                  <a:pt x="345049" y="140969"/>
                </a:lnTo>
                <a:close/>
              </a:path>
              <a:path w="716280" h="204470">
                <a:moveTo>
                  <a:pt x="344931" y="50545"/>
                </a:moveTo>
                <a:lnTo>
                  <a:pt x="302387" y="50545"/>
                </a:lnTo>
                <a:lnTo>
                  <a:pt x="302387" y="54609"/>
                </a:lnTo>
                <a:lnTo>
                  <a:pt x="306959" y="55244"/>
                </a:lnTo>
                <a:lnTo>
                  <a:pt x="310006" y="56514"/>
                </a:lnTo>
                <a:lnTo>
                  <a:pt x="311531" y="58419"/>
                </a:lnTo>
                <a:lnTo>
                  <a:pt x="312928" y="60451"/>
                </a:lnTo>
                <a:lnTo>
                  <a:pt x="313690" y="65277"/>
                </a:lnTo>
                <a:lnTo>
                  <a:pt x="313690" y="129031"/>
                </a:lnTo>
                <a:lnTo>
                  <a:pt x="309499" y="134874"/>
                </a:lnTo>
                <a:lnTo>
                  <a:pt x="305943" y="138810"/>
                </a:lnTo>
                <a:lnTo>
                  <a:pt x="302894" y="140715"/>
                </a:lnTo>
                <a:lnTo>
                  <a:pt x="300736" y="142112"/>
                </a:lnTo>
                <a:lnTo>
                  <a:pt x="298323" y="142875"/>
                </a:lnTo>
                <a:lnTo>
                  <a:pt x="312068" y="142875"/>
                </a:lnTo>
                <a:lnTo>
                  <a:pt x="313690" y="140969"/>
                </a:lnTo>
                <a:lnTo>
                  <a:pt x="345049" y="140969"/>
                </a:lnTo>
                <a:lnTo>
                  <a:pt x="344931" y="50545"/>
                </a:lnTo>
                <a:close/>
              </a:path>
              <a:path w="716280" h="204470">
                <a:moveTo>
                  <a:pt x="420878" y="47370"/>
                </a:moveTo>
                <a:lnTo>
                  <a:pt x="383031" y="66928"/>
                </a:lnTo>
                <a:lnTo>
                  <a:pt x="371602" y="104393"/>
                </a:lnTo>
                <a:lnTo>
                  <a:pt x="372385" y="115058"/>
                </a:lnTo>
                <a:lnTo>
                  <a:pt x="390856" y="149147"/>
                </a:lnTo>
                <a:lnTo>
                  <a:pt x="417449" y="157987"/>
                </a:lnTo>
                <a:lnTo>
                  <a:pt x="425704" y="157987"/>
                </a:lnTo>
                <a:lnTo>
                  <a:pt x="452839" y="140334"/>
                </a:lnTo>
                <a:lnTo>
                  <a:pt x="428244" y="140334"/>
                </a:lnTo>
                <a:lnTo>
                  <a:pt x="423418" y="138683"/>
                </a:lnTo>
                <a:lnTo>
                  <a:pt x="402907" y="101631"/>
                </a:lnTo>
                <a:lnTo>
                  <a:pt x="401722" y="87756"/>
                </a:lnTo>
                <a:lnTo>
                  <a:pt x="401880" y="83312"/>
                </a:lnTo>
                <a:lnTo>
                  <a:pt x="413131" y="55244"/>
                </a:lnTo>
                <a:lnTo>
                  <a:pt x="446159" y="55244"/>
                </a:lnTo>
                <a:lnTo>
                  <a:pt x="441362" y="51978"/>
                </a:lnTo>
                <a:lnTo>
                  <a:pt x="435371" y="49434"/>
                </a:lnTo>
                <a:lnTo>
                  <a:pt x="428547" y="47890"/>
                </a:lnTo>
                <a:lnTo>
                  <a:pt x="420878" y="47370"/>
                </a:lnTo>
                <a:close/>
              </a:path>
              <a:path w="716280" h="204470">
                <a:moveTo>
                  <a:pt x="455803" y="128015"/>
                </a:moveTo>
                <a:lnTo>
                  <a:pt x="451357" y="132714"/>
                </a:lnTo>
                <a:lnTo>
                  <a:pt x="447421" y="136016"/>
                </a:lnTo>
                <a:lnTo>
                  <a:pt x="444119" y="137668"/>
                </a:lnTo>
                <a:lnTo>
                  <a:pt x="440944" y="139445"/>
                </a:lnTo>
                <a:lnTo>
                  <a:pt x="437388" y="140334"/>
                </a:lnTo>
                <a:lnTo>
                  <a:pt x="452839" y="140334"/>
                </a:lnTo>
                <a:lnTo>
                  <a:pt x="455300" y="137183"/>
                </a:lnTo>
                <a:lnTo>
                  <a:pt x="459231" y="130682"/>
                </a:lnTo>
                <a:lnTo>
                  <a:pt x="455803" y="128015"/>
                </a:lnTo>
                <a:close/>
              </a:path>
              <a:path w="716280" h="204470">
                <a:moveTo>
                  <a:pt x="446159" y="55244"/>
                </a:moveTo>
                <a:lnTo>
                  <a:pt x="418973" y="55244"/>
                </a:lnTo>
                <a:lnTo>
                  <a:pt x="421005" y="56133"/>
                </a:lnTo>
                <a:lnTo>
                  <a:pt x="424434" y="59816"/>
                </a:lnTo>
                <a:lnTo>
                  <a:pt x="425577" y="63118"/>
                </a:lnTo>
                <a:lnTo>
                  <a:pt x="426602" y="75336"/>
                </a:lnTo>
                <a:lnTo>
                  <a:pt x="428371" y="80390"/>
                </a:lnTo>
                <a:lnTo>
                  <a:pt x="431292" y="83312"/>
                </a:lnTo>
                <a:lnTo>
                  <a:pt x="434086" y="86232"/>
                </a:lnTo>
                <a:lnTo>
                  <a:pt x="437769" y="87756"/>
                </a:lnTo>
                <a:lnTo>
                  <a:pt x="446278" y="87756"/>
                </a:lnTo>
                <a:lnTo>
                  <a:pt x="449706" y="86487"/>
                </a:lnTo>
                <a:lnTo>
                  <a:pt x="454787" y="81406"/>
                </a:lnTo>
                <a:lnTo>
                  <a:pt x="456056" y="77977"/>
                </a:lnTo>
                <a:lnTo>
                  <a:pt x="455990" y="66928"/>
                </a:lnTo>
                <a:lnTo>
                  <a:pt x="452881" y="60959"/>
                </a:lnTo>
                <a:lnTo>
                  <a:pt x="446531" y="55499"/>
                </a:lnTo>
                <a:lnTo>
                  <a:pt x="446159" y="55244"/>
                </a:lnTo>
                <a:close/>
              </a:path>
              <a:path w="716280" h="204470">
                <a:moveTo>
                  <a:pt x="502666" y="0"/>
                </a:moveTo>
                <a:lnTo>
                  <a:pt x="493013" y="0"/>
                </a:lnTo>
                <a:lnTo>
                  <a:pt x="488950" y="1650"/>
                </a:lnTo>
                <a:lnTo>
                  <a:pt x="485648" y="5079"/>
                </a:lnTo>
                <a:lnTo>
                  <a:pt x="482346" y="8381"/>
                </a:lnTo>
                <a:lnTo>
                  <a:pt x="480694" y="12445"/>
                </a:lnTo>
                <a:lnTo>
                  <a:pt x="480694" y="21970"/>
                </a:lnTo>
                <a:lnTo>
                  <a:pt x="482346" y="26034"/>
                </a:lnTo>
                <a:lnTo>
                  <a:pt x="485648" y="29463"/>
                </a:lnTo>
                <a:lnTo>
                  <a:pt x="488950" y="32765"/>
                </a:lnTo>
                <a:lnTo>
                  <a:pt x="493013" y="34416"/>
                </a:lnTo>
                <a:lnTo>
                  <a:pt x="502538" y="34416"/>
                </a:lnTo>
                <a:lnTo>
                  <a:pt x="506603" y="32765"/>
                </a:lnTo>
                <a:lnTo>
                  <a:pt x="510031" y="29463"/>
                </a:lnTo>
                <a:lnTo>
                  <a:pt x="513461" y="26034"/>
                </a:lnTo>
                <a:lnTo>
                  <a:pt x="515112" y="21970"/>
                </a:lnTo>
                <a:lnTo>
                  <a:pt x="515112" y="12445"/>
                </a:lnTo>
                <a:lnTo>
                  <a:pt x="513461" y="8381"/>
                </a:lnTo>
                <a:lnTo>
                  <a:pt x="506730" y="1650"/>
                </a:lnTo>
                <a:lnTo>
                  <a:pt x="502666" y="0"/>
                </a:lnTo>
                <a:close/>
              </a:path>
              <a:path w="716280" h="204470">
                <a:moveTo>
                  <a:pt x="513461" y="50545"/>
                </a:moveTo>
                <a:lnTo>
                  <a:pt x="469646" y="50545"/>
                </a:lnTo>
                <a:lnTo>
                  <a:pt x="469646" y="54609"/>
                </a:lnTo>
                <a:lnTo>
                  <a:pt x="474599" y="54990"/>
                </a:lnTo>
                <a:lnTo>
                  <a:pt x="477900" y="56133"/>
                </a:lnTo>
                <a:lnTo>
                  <a:pt x="479679" y="58165"/>
                </a:lnTo>
                <a:lnTo>
                  <a:pt x="481330" y="60197"/>
                </a:lnTo>
                <a:lnTo>
                  <a:pt x="482219" y="64896"/>
                </a:lnTo>
                <a:lnTo>
                  <a:pt x="482219" y="140588"/>
                </a:lnTo>
                <a:lnTo>
                  <a:pt x="481456" y="145160"/>
                </a:lnTo>
                <a:lnTo>
                  <a:pt x="479932" y="146812"/>
                </a:lnTo>
                <a:lnTo>
                  <a:pt x="477774" y="149351"/>
                </a:lnTo>
                <a:lnTo>
                  <a:pt x="474344" y="150749"/>
                </a:lnTo>
                <a:lnTo>
                  <a:pt x="469646" y="150875"/>
                </a:lnTo>
                <a:lnTo>
                  <a:pt x="469646" y="154939"/>
                </a:lnTo>
                <a:lnTo>
                  <a:pt x="526034" y="154939"/>
                </a:lnTo>
                <a:lnTo>
                  <a:pt x="526034" y="150875"/>
                </a:lnTo>
                <a:lnTo>
                  <a:pt x="521081" y="150621"/>
                </a:lnTo>
                <a:lnTo>
                  <a:pt x="517779" y="149351"/>
                </a:lnTo>
                <a:lnTo>
                  <a:pt x="516000" y="147319"/>
                </a:lnTo>
                <a:lnTo>
                  <a:pt x="514350" y="145287"/>
                </a:lnTo>
                <a:lnTo>
                  <a:pt x="513461" y="140588"/>
                </a:lnTo>
                <a:lnTo>
                  <a:pt x="513461" y="50545"/>
                </a:lnTo>
                <a:close/>
              </a:path>
              <a:path w="716280" h="204470">
                <a:moveTo>
                  <a:pt x="576580" y="61594"/>
                </a:moveTo>
                <a:lnTo>
                  <a:pt x="545338" y="61594"/>
                </a:lnTo>
                <a:lnTo>
                  <a:pt x="545338" y="129158"/>
                </a:lnTo>
                <a:lnTo>
                  <a:pt x="545719" y="136016"/>
                </a:lnTo>
                <a:lnTo>
                  <a:pt x="546481" y="138429"/>
                </a:lnTo>
                <a:lnTo>
                  <a:pt x="547751" y="143001"/>
                </a:lnTo>
                <a:lnTo>
                  <a:pt x="550672" y="147193"/>
                </a:lnTo>
                <a:lnTo>
                  <a:pt x="559816" y="154558"/>
                </a:lnTo>
                <a:lnTo>
                  <a:pt x="565404" y="156337"/>
                </a:lnTo>
                <a:lnTo>
                  <a:pt x="572007" y="156337"/>
                </a:lnTo>
                <a:lnTo>
                  <a:pt x="581485" y="155001"/>
                </a:lnTo>
                <a:lnTo>
                  <a:pt x="589533" y="150987"/>
                </a:lnTo>
                <a:lnTo>
                  <a:pt x="596153" y="144281"/>
                </a:lnTo>
                <a:lnTo>
                  <a:pt x="596579" y="143509"/>
                </a:lnTo>
                <a:lnTo>
                  <a:pt x="583057" y="143509"/>
                </a:lnTo>
                <a:lnTo>
                  <a:pt x="581787" y="143001"/>
                </a:lnTo>
                <a:lnTo>
                  <a:pt x="580390" y="141858"/>
                </a:lnTo>
                <a:lnTo>
                  <a:pt x="578993" y="140843"/>
                </a:lnTo>
                <a:lnTo>
                  <a:pt x="577977" y="139445"/>
                </a:lnTo>
                <a:lnTo>
                  <a:pt x="577469" y="137668"/>
                </a:lnTo>
                <a:lnTo>
                  <a:pt x="576879" y="136016"/>
                </a:lnTo>
                <a:lnTo>
                  <a:pt x="576768" y="134874"/>
                </a:lnTo>
                <a:lnTo>
                  <a:pt x="576612" y="132460"/>
                </a:lnTo>
                <a:lnTo>
                  <a:pt x="576580" y="61594"/>
                </a:lnTo>
                <a:close/>
              </a:path>
              <a:path w="716280" h="204470">
                <a:moveTo>
                  <a:pt x="598043" y="132460"/>
                </a:moveTo>
                <a:lnTo>
                  <a:pt x="593725" y="139826"/>
                </a:lnTo>
                <a:lnTo>
                  <a:pt x="589153" y="143509"/>
                </a:lnTo>
                <a:lnTo>
                  <a:pt x="596579" y="143509"/>
                </a:lnTo>
                <a:lnTo>
                  <a:pt x="601344" y="134874"/>
                </a:lnTo>
                <a:lnTo>
                  <a:pt x="598043" y="132460"/>
                </a:lnTo>
                <a:close/>
              </a:path>
              <a:path w="716280" h="204470">
                <a:moveTo>
                  <a:pt x="576580" y="12318"/>
                </a:moveTo>
                <a:lnTo>
                  <a:pt x="572897" y="12318"/>
                </a:lnTo>
                <a:lnTo>
                  <a:pt x="569090" y="18917"/>
                </a:lnTo>
                <a:lnTo>
                  <a:pt x="564927" y="25193"/>
                </a:lnTo>
                <a:lnTo>
                  <a:pt x="531749" y="57657"/>
                </a:lnTo>
                <a:lnTo>
                  <a:pt x="531749" y="61594"/>
                </a:lnTo>
                <a:lnTo>
                  <a:pt x="601344" y="61594"/>
                </a:lnTo>
                <a:lnTo>
                  <a:pt x="601344" y="50545"/>
                </a:lnTo>
                <a:lnTo>
                  <a:pt x="576580" y="50545"/>
                </a:lnTo>
                <a:lnTo>
                  <a:pt x="576580" y="12318"/>
                </a:lnTo>
                <a:close/>
              </a:path>
              <a:path w="716280" h="204470">
                <a:moveTo>
                  <a:pt x="627507" y="171195"/>
                </a:moveTo>
                <a:lnTo>
                  <a:pt x="619887" y="171195"/>
                </a:lnTo>
                <a:lnTo>
                  <a:pt x="616712" y="172593"/>
                </a:lnTo>
                <a:lnTo>
                  <a:pt x="614044" y="175387"/>
                </a:lnTo>
                <a:lnTo>
                  <a:pt x="611378" y="178307"/>
                </a:lnTo>
                <a:lnTo>
                  <a:pt x="610107" y="181863"/>
                </a:lnTo>
                <a:lnTo>
                  <a:pt x="610220" y="191388"/>
                </a:lnTo>
                <a:lnTo>
                  <a:pt x="612013" y="195452"/>
                </a:lnTo>
                <a:lnTo>
                  <a:pt x="615823" y="198881"/>
                </a:lnTo>
                <a:lnTo>
                  <a:pt x="619632" y="202437"/>
                </a:lnTo>
                <a:lnTo>
                  <a:pt x="624586" y="204215"/>
                </a:lnTo>
                <a:lnTo>
                  <a:pt x="638556" y="204215"/>
                </a:lnTo>
                <a:lnTo>
                  <a:pt x="645032" y="201168"/>
                </a:lnTo>
                <a:lnTo>
                  <a:pt x="650113" y="194818"/>
                </a:lnTo>
                <a:lnTo>
                  <a:pt x="651618" y="192531"/>
                </a:lnTo>
                <a:lnTo>
                  <a:pt x="638682" y="192531"/>
                </a:lnTo>
                <a:lnTo>
                  <a:pt x="637921" y="192150"/>
                </a:lnTo>
                <a:lnTo>
                  <a:pt x="637180" y="191134"/>
                </a:lnTo>
                <a:lnTo>
                  <a:pt x="636651" y="190500"/>
                </a:lnTo>
                <a:lnTo>
                  <a:pt x="636397" y="188594"/>
                </a:lnTo>
                <a:lnTo>
                  <a:pt x="636287" y="186181"/>
                </a:lnTo>
                <a:lnTo>
                  <a:pt x="636269" y="180847"/>
                </a:lnTo>
                <a:lnTo>
                  <a:pt x="635000" y="177164"/>
                </a:lnTo>
                <a:lnTo>
                  <a:pt x="632713" y="174751"/>
                </a:lnTo>
                <a:lnTo>
                  <a:pt x="630555" y="172338"/>
                </a:lnTo>
                <a:lnTo>
                  <a:pt x="627507" y="171195"/>
                </a:lnTo>
                <a:close/>
              </a:path>
              <a:path w="716280" h="204470">
                <a:moveTo>
                  <a:pt x="661035" y="50545"/>
                </a:moveTo>
                <a:lnTo>
                  <a:pt x="605536" y="50545"/>
                </a:lnTo>
                <a:lnTo>
                  <a:pt x="605536" y="54609"/>
                </a:lnTo>
                <a:lnTo>
                  <a:pt x="608965" y="55752"/>
                </a:lnTo>
                <a:lnTo>
                  <a:pt x="611886" y="57531"/>
                </a:lnTo>
                <a:lnTo>
                  <a:pt x="616712" y="62864"/>
                </a:lnTo>
                <a:lnTo>
                  <a:pt x="620522" y="70103"/>
                </a:lnTo>
                <a:lnTo>
                  <a:pt x="659257" y="159131"/>
                </a:lnTo>
                <a:lnTo>
                  <a:pt x="652018" y="179069"/>
                </a:lnTo>
                <a:lnTo>
                  <a:pt x="648588" y="186181"/>
                </a:lnTo>
                <a:lnTo>
                  <a:pt x="645541" y="189229"/>
                </a:lnTo>
                <a:lnTo>
                  <a:pt x="643509" y="191388"/>
                </a:lnTo>
                <a:lnTo>
                  <a:pt x="641604" y="192531"/>
                </a:lnTo>
                <a:lnTo>
                  <a:pt x="651618" y="192531"/>
                </a:lnTo>
                <a:lnTo>
                  <a:pt x="682363" y="118999"/>
                </a:lnTo>
                <a:lnTo>
                  <a:pt x="674624" y="118999"/>
                </a:lnTo>
                <a:lnTo>
                  <a:pt x="653034" y="69722"/>
                </a:lnTo>
                <a:lnTo>
                  <a:pt x="651129" y="64134"/>
                </a:lnTo>
                <a:lnTo>
                  <a:pt x="651129" y="59562"/>
                </a:lnTo>
                <a:lnTo>
                  <a:pt x="651891" y="58038"/>
                </a:lnTo>
                <a:lnTo>
                  <a:pt x="653415" y="56768"/>
                </a:lnTo>
                <a:lnTo>
                  <a:pt x="654812" y="55499"/>
                </a:lnTo>
                <a:lnTo>
                  <a:pt x="657479" y="54863"/>
                </a:lnTo>
                <a:lnTo>
                  <a:pt x="661035" y="54609"/>
                </a:lnTo>
                <a:lnTo>
                  <a:pt x="661035" y="50545"/>
                </a:lnTo>
                <a:close/>
              </a:path>
              <a:path w="716280" h="204470">
                <a:moveTo>
                  <a:pt x="715899" y="50545"/>
                </a:moveTo>
                <a:lnTo>
                  <a:pt x="680974" y="50545"/>
                </a:lnTo>
                <a:lnTo>
                  <a:pt x="680974" y="54609"/>
                </a:lnTo>
                <a:lnTo>
                  <a:pt x="685546" y="54863"/>
                </a:lnTo>
                <a:lnTo>
                  <a:pt x="688721" y="55752"/>
                </a:lnTo>
                <a:lnTo>
                  <a:pt x="690626" y="57276"/>
                </a:lnTo>
                <a:lnTo>
                  <a:pt x="692404" y="58927"/>
                </a:lnTo>
                <a:lnTo>
                  <a:pt x="693293" y="61213"/>
                </a:lnTo>
                <a:lnTo>
                  <a:pt x="693293" y="68325"/>
                </a:lnTo>
                <a:lnTo>
                  <a:pt x="691134" y="76072"/>
                </a:lnTo>
                <a:lnTo>
                  <a:pt x="686688" y="87375"/>
                </a:lnTo>
                <a:lnTo>
                  <a:pt x="674624" y="118999"/>
                </a:lnTo>
                <a:lnTo>
                  <a:pt x="682363" y="118999"/>
                </a:lnTo>
                <a:lnTo>
                  <a:pt x="696722" y="81787"/>
                </a:lnTo>
                <a:lnTo>
                  <a:pt x="700194" y="72907"/>
                </a:lnTo>
                <a:lnTo>
                  <a:pt x="715899" y="54609"/>
                </a:lnTo>
                <a:lnTo>
                  <a:pt x="715899" y="50545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1" name="object 111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2598292" y="4857750"/>
            <a:ext cx="199136" cy="157861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2844673" y="4857622"/>
            <a:ext cx="912749" cy="157987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829684" y="4904994"/>
            <a:ext cx="226440" cy="110617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4127372" y="4861178"/>
            <a:ext cx="1046734" cy="200659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247385" y="4857622"/>
            <a:ext cx="844803" cy="203834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6163817" y="4857622"/>
            <a:ext cx="179832" cy="154939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422516" y="4857750"/>
            <a:ext cx="746252" cy="158369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7233919" y="4857622"/>
            <a:ext cx="1538985" cy="158495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844533" y="4857622"/>
            <a:ext cx="179832" cy="154939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9103232" y="4857750"/>
            <a:ext cx="552450" cy="158750"/>
          </a:xfrm>
          <a:custGeom>
            <a:avLst/>
            <a:gdLst/>
            <a:ahLst/>
            <a:cxnLst/>
            <a:rect l="l" t="t" r="r" b="b"/>
            <a:pathLst>
              <a:path w="552450" h="158750">
                <a:moveTo>
                  <a:pt x="43679" y="149225"/>
                </a:moveTo>
                <a:lnTo>
                  <a:pt x="17780" y="149225"/>
                </a:lnTo>
                <a:lnTo>
                  <a:pt x="20700" y="149987"/>
                </a:lnTo>
                <a:lnTo>
                  <a:pt x="24257" y="151383"/>
                </a:lnTo>
                <a:lnTo>
                  <a:pt x="30734" y="154050"/>
                </a:lnTo>
                <a:lnTo>
                  <a:pt x="36068" y="155956"/>
                </a:lnTo>
                <a:lnTo>
                  <a:pt x="40259" y="156844"/>
                </a:lnTo>
                <a:lnTo>
                  <a:pt x="44450" y="157861"/>
                </a:lnTo>
                <a:lnTo>
                  <a:pt x="49022" y="158369"/>
                </a:lnTo>
                <a:lnTo>
                  <a:pt x="53721" y="158369"/>
                </a:lnTo>
                <a:lnTo>
                  <a:pt x="64631" y="157511"/>
                </a:lnTo>
                <a:lnTo>
                  <a:pt x="74517" y="154940"/>
                </a:lnTo>
                <a:lnTo>
                  <a:pt x="83403" y="150653"/>
                </a:lnTo>
                <a:lnTo>
                  <a:pt x="83612" y="150494"/>
                </a:lnTo>
                <a:lnTo>
                  <a:pt x="53213" y="150494"/>
                </a:lnTo>
                <a:lnTo>
                  <a:pt x="45257" y="149709"/>
                </a:lnTo>
                <a:lnTo>
                  <a:pt x="43679" y="149225"/>
                </a:lnTo>
                <a:close/>
              </a:path>
              <a:path w="552450" h="158750">
                <a:moveTo>
                  <a:pt x="4064" y="101092"/>
                </a:moveTo>
                <a:lnTo>
                  <a:pt x="0" y="101092"/>
                </a:lnTo>
                <a:lnTo>
                  <a:pt x="0" y="158242"/>
                </a:lnTo>
                <a:lnTo>
                  <a:pt x="4064" y="158242"/>
                </a:lnTo>
                <a:lnTo>
                  <a:pt x="5461" y="155194"/>
                </a:lnTo>
                <a:lnTo>
                  <a:pt x="7112" y="152907"/>
                </a:lnTo>
                <a:lnTo>
                  <a:pt x="9271" y="151383"/>
                </a:lnTo>
                <a:lnTo>
                  <a:pt x="11430" y="149987"/>
                </a:lnTo>
                <a:lnTo>
                  <a:pt x="13589" y="149225"/>
                </a:lnTo>
                <a:lnTo>
                  <a:pt x="43679" y="149225"/>
                </a:lnTo>
                <a:lnTo>
                  <a:pt x="37576" y="147351"/>
                </a:lnTo>
                <a:lnTo>
                  <a:pt x="7110" y="112400"/>
                </a:lnTo>
                <a:lnTo>
                  <a:pt x="4064" y="101092"/>
                </a:lnTo>
                <a:close/>
              </a:path>
              <a:path w="552450" h="158750">
                <a:moveTo>
                  <a:pt x="51689" y="0"/>
                </a:moveTo>
                <a:lnTo>
                  <a:pt x="46863" y="0"/>
                </a:lnTo>
                <a:lnTo>
                  <a:pt x="37195" y="787"/>
                </a:lnTo>
                <a:lnTo>
                  <a:pt x="3397" y="26733"/>
                </a:lnTo>
                <a:lnTo>
                  <a:pt x="126" y="43433"/>
                </a:lnTo>
                <a:lnTo>
                  <a:pt x="126" y="50545"/>
                </a:lnTo>
                <a:lnTo>
                  <a:pt x="1650" y="57023"/>
                </a:lnTo>
                <a:lnTo>
                  <a:pt x="4952" y="62864"/>
                </a:lnTo>
                <a:lnTo>
                  <a:pt x="8127" y="68833"/>
                </a:lnTo>
                <a:lnTo>
                  <a:pt x="38941" y="91279"/>
                </a:lnTo>
                <a:lnTo>
                  <a:pt x="58293" y="100964"/>
                </a:lnTo>
                <a:lnTo>
                  <a:pt x="65150" y="104901"/>
                </a:lnTo>
                <a:lnTo>
                  <a:pt x="80518" y="124332"/>
                </a:lnTo>
                <a:lnTo>
                  <a:pt x="80518" y="133857"/>
                </a:lnTo>
                <a:lnTo>
                  <a:pt x="78105" y="139192"/>
                </a:lnTo>
                <a:lnTo>
                  <a:pt x="73151" y="143763"/>
                </a:lnTo>
                <a:lnTo>
                  <a:pt x="68199" y="148208"/>
                </a:lnTo>
                <a:lnTo>
                  <a:pt x="61595" y="150494"/>
                </a:lnTo>
                <a:lnTo>
                  <a:pt x="83612" y="150494"/>
                </a:lnTo>
                <a:lnTo>
                  <a:pt x="106132" y="112400"/>
                </a:lnTo>
                <a:lnTo>
                  <a:pt x="106088" y="110998"/>
                </a:lnTo>
                <a:lnTo>
                  <a:pt x="83375" y="73485"/>
                </a:lnTo>
                <a:lnTo>
                  <a:pt x="52494" y="56449"/>
                </a:lnTo>
                <a:lnTo>
                  <a:pt x="45593" y="52816"/>
                </a:lnTo>
                <a:lnTo>
                  <a:pt x="24130" y="31750"/>
                </a:lnTo>
                <a:lnTo>
                  <a:pt x="24130" y="23113"/>
                </a:lnTo>
                <a:lnTo>
                  <a:pt x="26416" y="18414"/>
                </a:lnTo>
                <a:lnTo>
                  <a:pt x="35306" y="10287"/>
                </a:lnTo>
                <a:lnTo>
                  <a:pt x="41275" y="8381"/>
                </a:lnTo>
                <a:lnTo>
                  <a:pt x="77302" y="8381"/>
                </a:lnTo>
                <a:lnTo>
                  <a:pt x="73914" y="6731"/>
                </a:lnTo>
                <a:lnTo>
                  <a:pt x="68834" y="4318"/>
                </a:lnTo>
                <a:lnTo>
                  <a:pt x="64643" y="2667"/>
                </a:lnTo>
                <a:lnTo>
                  <a:pt x="61087" y="1777"/>
                </a:lnTo>
                <a:lnTo>
                  <a:pt x="56515" y="507"/>
                </a:lnTo>
                <a:lnTo>
                  <a:pt x="51689" y="0"/>
                </a:lnTo>
                <a:close/>
              </a:path>
              <a:path w="552450" h="158750">
                <a:moveTo>
                  <a:pt x="77302" y="8381"/>
                </a:moveTo>
                <a:lnTo>
                  <a:pt x="48895" y="8381"/>
                </a:lnTo>
                <a:lnTo>
                  <a:pt x="56108" y="9096"/>
                </a:lnTo>
                <a:lnTo>
                  <a:pt x="63071" y="11239"/>
                </a:lnTo>
                <a:lnTo>
                  <a:pt x="89987" y="41368"/>
                </a:lnTo>
                <a:lnTo>
                  <a:pt x="92201" y="50418"/>
                </a:lnTo>
                <a:lnTo>
                  <a:pt x="96774" y="50418"/>
                </a:lnTo>
                <a:lnTo>
                  <a:pt x="95763" y="10287"/>
                </a:lnTo>
                <a:lnTo>
                  <a:pt x="82423" y="10287"/>
                </a:lnTo>
                <a:lnTo>
                  <a:pt x="78867" y="9143"/>
                </a:lnTo>
                <a:lnTo>
                  <a:pt x="77302" y="8381"/>
                </a:lnTo>
                <a:close/>
              </a:path>
              <a:path w="552450" h="158750">
                <a:moveTo>
                  <a:pt x="95503" y="0"/>
                </a:moveTo>
                <a:lnTo>
                  <a:pt x="92201" y="0"/>
                </a:lnTo>
                <a:lnTo>
                  <a:pt x="91186" y="4444"/>
                </a:lnTo>
                <a:lnTo>
                  <a:pt x="90170" y="7366"/>
                </a:lnTo>
                <a:lnTo>
                  <a:pt x="89026" y="8508"/>
                </a:lnTo>
                <a:lnTo>
                  <a:pt x="87884" y="9779"/>
                </a:lnTo>
                <a:lnTo>
                  <a:pt x="86360" y="10287"/>
                </a:lnTo>
                <a:lnTo>
                  <a:pt x="95763" y="10287"/>
                </a:lnTo>
                <a:lnTo>
                  <a:pt x="95503" y="0"/>
                </a:lnTo>
                <a:close/>
              </a:path>
              <a:path w="552450" h="158750">
                <a:moveTo>
                  <a:pt x="171576" y="47243"/>
                </a:moveTo>
                <a:lnTo>
                  <a:pt x="135890" y="64007"/>
                </a:lnTo>
                <a:lnTo>
                  <a:pt x="122936" y="103124"/>
                </a:lnTo>
                <a:lnTo>
                  <a:pt x="123723" y="113651"/>
                </a:lnTo>
                <a:lnTo>
                  <a:pt x="142684" y="148591"/>
                </a:lnTo>
                <a:lnTo>
                  <a:pt x="171831" y="157861"/>
                </a:lnTo>
                <a:lnTo>
                  <a:pt x="183189" y="156739"/>
                </a:lnTo>
                <a:lnTo>
                  <a:pt x="193262" y="153368"/>
                </a:lnTo>
                <a:lnTo>
                  <a:pt x="198140" y="150241"/>
                </a:lnTo>
                <a:lnTo>
                  <a:pt x="168148" y="150241"/>
                </a:lnTo>
                <a:lnTo>
                  <a:pt x="165100" y="148844"/>
                </a:lnTo>
                <a:lnTo>
                  <a:pt x="155648" y="101010"/>
                </a:lnTo>
                <a:lnTo>
                  <a:pt x="155876" y="91614"/>
                </a:lnTo>
                <a:lnTo>
                  <a:pt x="168148" y="55244"/>
                </a:lnTo>
                <a:lnTo>
                  <a:pt x="198119" y="55244"/>
                </a:lnTo>
                <a:lnTo>
                  <a:pt x="196850" y="54356"/>
                </a:lnTo>
                <a:lnTo>
                  <a:pt x="190900" y="51262"/>
                </a:lnTo>
                <a:lnTo>
                  <a:pt x="184689" y="49037"/>
                </a:lnTo>
                <a:lnTo>
                  <a:pt x="178240" y="47694"/>
                </a:lnTo>
                <a:lnTo>
                  <a:pt x="171576" y="47243"/>
                </a:lnTo>
                <a:close/>
              </a:path>
              <a:path w="552450" h="158750">
                <a:moveTo>
                  <a:pt x="198119" y="55244"/>
                </a:moveTo>
                <a:lnTo>
                  <a:pt x="175133" y="55244"/>
                </a:lnTo>
                <a:lnTo>
                  <a:pt x="177673" y="56006"/>
                </a:lnTo>
                <a:lnTo>
                  <a:pt x="179577" y="57531"/>
                </a:lnTo>
                <a:lnTo>
                  <a:pt x="187891" y="101010"/>
                </a:lnTo>
                <a:lnTo>
                  <a:pt x="187817" y="108721"/>
                </a:lnTo>
                <a:lnTo>
                  <a:pt x="179959" y="147447"/>
                </a:lnTo>
                <a:lnTo>
                  <a:pt x="174878" y="150241"/>
                </a:lnTo>
                <a:lnTo>
                  <a:pt x="198140" y="150241"/>
                </a:lnTo>
                <a:lnTo>
                  <a:pt x="220033" y="113287"/>
                </a:lnTo>
                <a:lnTo>
                  <a:pt x="220693" y="103124"/>
                </a:lnTo>
                <a:lnTo>
                  <a:pt x="220644" y="101010"/>
                </a:lnTo>
                <a:lnTo>
                  <a:pt x="207216" y="62849"/>
                </a:lnTo>
                <a:lnTo>
                  <a:pt x="202396" y="58239"/>
                </a:lnTo>
                <a:lnTo>
                  <a:pt x="198119" y="55244"/>
                </a:lnTo>
                <a:close/>
              </a:path>
              <a:path w="552450" h="158750">
                <a:moveTo>
                  <a:pt x="278511" y="50418"/>
                </a:moveTo>
                <a:lnTo>
                  <a:pt x="235966" y="50418"/>
                </a:lnTo>
                <a:lnTo>
                  <a:pt x="235966" y="54482"/>
                </a:lnTo>
                <a:lnTo>
                  <a:pt x="240538" y="55118"/>
                </a:lnTo>
                <a:lnTo>
                  <a:pt x="243586" y="56387"/>
                </a:lnTo>
                <a:lnTo>
                  <a:pt x="245110" y="58293"/>
                </a:lnTo>
                <a:lnTo>
                  <a:pt x="246507" y="60325"/>
                </a:lnTo>
                <a:lnTo>
                  <a:pt x="247269" y="65150"/>
                </a:lnTo>
                <a:lnTo>
                  <a:pt x="247269" y="114426"/>
                </a:lnTo>
                <a:lnTo>
                  <a:pt x="247411" y="122807"/>
                </a:lnTo>
                <a:lnTo>
                  <a:pt x="268605" y="157861"/>
                </a:lnTo>
                <a:lnTo>
                  <a:pt x="280670" y="157861"/>
                </a:lnTo>
                <a:lnTo>
                  <a:pt x="286258" y="156591"/>
                </a:lnTo>
                <a:lnTo>
                  <a:pt x="291211" y="153797"/>
                </a:lnTo>
                <a:lnTo>
                  <a:pt x="296164" y="151130"/>
                </a:lnTo>
                <a:lnTo>
                  <a:pt x="301117" y="146812"/>
                </a:lnTo>
                <a:lnTo>
                  <a:pt x="304575" y="142748"/>
                </a:lnTo>
                <a:lnTo>
                  <a:pt x="286131" y="142748"/>
                </a:lnTo>
                <a:lnTo>
                  <a:pt x="284352" y="142112"/>
                </a:lnTo>
                <a:lnTo>
                  <a:pt x="278564" y="129841"/>
                </a:lnTo>
                <a:lnTo>
                  <a:pt x="278511" y="50418"/>
                </a:lnTo>
                <a:close/>
              </a:path>
              <a:path w="552450" h="158750">
                <a:moveTo>
                  <a:pt x="337556" y="140843"/>
                </a:moveTo>
                <a:lnTo>
                  <a:pt x="306197" y="140843"/>
                </a:lnTo>
                <a:lnTo>
                  <a:pt x="306197" y="154812"/>
                </a:lnTo>
                <a:lnTo>
                  <a:pt x="348742" y="154812"/>
                </a:lnTo>
                <a:lnTo>
                  <a:pt x="348742" y="150749"/>
                </a:lnTo>
                <a:lnTo>
                  <a:pt x="344170" y="150241"/>
                </a:lnTo>
                <a:lnTo>
                  <a:pt x="341122" y="148970"/>
                </a:lnTo>
                <a:lnTo>
                  <a:pt x="339598" y="147066"/>
                </a:lnTo>
                <a:lnTo>
                  <a:pt x="338200" y="145033"/>
                </a:lnTo>
                <a:lnTo>
                  <a:pt x="337556" y="140843"/>
                </a:lnTo>
                <a:close/>
              </a:path>
              <a:path w="552450" h="158750">
                <a:moveTo>
                  <a:pt x="337439" y="50418"/>
                </a:moveTo>
                <a:lnTo>
                  <a:pt x="294894" y="50418"/>
                </a:lnTo>
                <a:lnTo>
                  <a:pt x="294894" y="54482"/>
                </a:lnTo>
                <a:lnTo>
                  <a:pt x="299466" y="55118"/>
                </a:lnTo>
                <a:lnTo>
                  <a:pt x="302514" y="56387"/>
                </a:lnTo>
                <a:lnTo>
                  <a:pt x="304038" y="58293"/>
                </a:lnTo>
                <a:lnTo>
                  <a:pt x="305435" y="60325"/>
                </a:lnTo>
                <a:lnTo>
                  <a:pt x="306197" y="65150"/>
                </a:lnTo>
                <a:lnTo>
                  <a:pt x="306197" y="128905"/>
                </a:lnTo>
                <a:lnTo>
                  <a:pt x="302006" y="134747"/>
                </a:lnTo>
                <a:lnTo>
                  <a:pt x="298450" y="138683"/>
                </a:lnTo>
                <a:lnTo>
                  <a:pt x="295401" y="140588"/>
                </a:lnTo>
                <a:lnTo>
                  <a:pt x="293243" y="141986"/>
                </a:lnTo>
                <a:lnTo>
                  <a:pt x="290830" y="142748"/>
                </a:lnTo>
                <a:lnTo>
                  <a:pt x="304575" y="142748"/>
                </a:lnTo>
                <a:lnTo>
                  <a:pt x="306197" y="140843"/>
                </a:lnTo>
                <a:lnTo>
                  <a:pt x="337556" y="140843"/>
                </a:lnTo>
                <a:lnTo>
                  <a:pt x="337439" y="50418"/>
                </a:lnTo>
                <a:close/>
              </a:path>
              <a:path w="552450" h="158750">
                <a:moveTo>
                  <a:pt x="404495" y="61468"/>
                </a:moveTo>
                <a:lnTo>
                  <a:pt x="373252" y="61468"/>
                </a:lnTo>
                <a:lnTo>
                  <a:pt x="373252" y="129031"/>
                </a:lnTo>
                <a:lnTo>
                  <a:pt x="373634" y="135889"/>
                </a:lnTo>
                <a:lnTo>
                  <a:pt x="374396" y="138302"/>
                </a:lnTo>
                <a:lnTo>
                  <a:pt x="375666" y="142875"/>
                </a:lnTo>
                <a:lnTo>
                  <a:pt x="378587" y="147066"/>
                </a:lnTo>
                <a:lnTo>
                  <a:pt x="387731" y="154431"/>
                </a:lnTo>
                <a:lnTo>
                  <a:pt x="393319" y="156210"/>
                </a:lnTo>
                <a:lnTo>
                  <a:pt x="399923" y="156210"/>
                </a:lnTo>
                <a:lnTo>
                  <a:pt x="409400" y="154874"/>
                </a:lnTo>
                <a:lnTo>
                  <a:pt x="417449" y="150860"/>
                </a:lnTo>
                <a:lnTo>
                  <a:pt x="424068" y="144154"/>
                </a:lnTo>
                <a:lnTo>
                  <a:pt x="424494" y="143382"/>
                </a:lnTo>
                <a:lnTo>
                  <a:pt x="410972" y="143382"/>
                </a:lnTo>
                <a:lnTo>
                  <a:pt x="409701" y="142875"/>
                </a:lnTo>
                <a:lnTo>
                  <a:pt x="408305" y="141731"/>
                </a:lnTo>
                <a:lnTo>
                  <a:pt x="406908" y="140716"/>
                </a:lnTo>
                <a:lnTo>
                  <a:pt x="405892" y="139319"/>
                </a:lnTo>
                <a:lnTo>
                  <a:pt x="405384" y="137541"/>
                </a:lnTo>
                <a:lnTo>
                  <a:pt x="404794" y="135889"/>
                </a:lnTo>
                <a:lnTo>
                  <a:pt x="404683" y="134747"/>
                </a:lnTo>
                <a:lnTo>
                  <a:pt x="404527" y="132333"/>
                </a:lnTo>
                <a:lnTo>
                  <a:pt x="404495" y="61468"/>
                </a:lnTo>
                <a:close/>
              </a:path>
              <a:path w="552450" h="158750">
                <a:moveTo>
                  <a:pt x="425958" y="132333"/>
                </a:moveTo>
                <a:lnTo>
                  <a:pt x="421640" y="139700"/>
                </a:lnTo>
                <a:lnTo>
                  <a:pt x="417068" y="143382"/>
                </a:lnTo>
                <a:lnTo>
                  <a:pt x="424494" y="143382"/>
                </a:lnTo>
                <a:lnTo>
                  <a:pt x="429260" y="134747"/>
                </a:lnTo>
                <a:lnTo>
                  <a:pt x="425958" y="132333"/>
                </a:lnTo>
                <a:close/>
              </a:path>
              <a:path w="552450" h="158750">
                <a:moveTo>
                  <a:pt x="404495" y="12192"/>
                </a:moveTo>
                <a:lnTo>
                  <a:pt x="400812" y="12192"/>
                </a:lnTo>
                <a:lnTo>
                  <a:pt x="397005" y="18790"/>
                </a:lnTo>
                <a:lnTo>
                  <a:pt x="392842" y="25066"/>
                </a:lnTo>
                <a:lnTo>
                  <a:pt x="359664" y="57531"/>
                </a:lnTo>
                <a:lnTo>
                  <a:pt x="359664" y="61468"/>
                </a:lnTo>
                <a:lnTo>
                  <a:pt x="429260" y="61468"/>
                </a:lnTo>
                <a:lnTo>
                  <a:pt x="429260" y="50418"/>
                </a:lnTo>
                <a:lnTo>
                  <a:pt x="404495" y="50418"/>
                </a:lnTo>
                <a:lnTo>
                  <a:pt x="404495" y="12192"/>
                </a:lnTo>
                <a:close/>
              </a:path>
              <a:path w="552450" h="158750">
                <a:moveTo>
                  <a:pt x="481965" y="3429"/>
                </a:moveTo>
                <a:lnTo>
                  <a:pt x="439420" y="3429"/>
                </a:lnTo>
                <a:lnTo>
                  <a:pt x="439420" y="7493"/>
                </a:lnTo>
                <a:lnTo>
                  <a:pt x="443992" y="8127"/>
                </a:lnTo>
                <a:lnTo>
                  <a:pt x="447040" y="9398"/>
                </a:lnTo>
                <a:lnTo>
                  <a:pt x="448564" y="11302"/>
                </a:lnTo>
                <a:lnTo>
                  <a:pt x="449961" y="13207"/>
                </a:lnTo>
                <a:lnTo>
                  <a:pt x="450723" y="18161"/>
                </a:lnTo>
                <a:lnTo>
                  <a:pt x="450723" y="140081"/>
                </a:lnTo>
                <a:lnTo>
                  <a:pt x="439420" y="150749"/>
                </a:lnTo>
                <a:lnTo>
                  <a:pt x="439420" y="154812"/>
                </a:lnTo>
                <a:lnTo>
                  <a:pt x="492378" y="154812"/>
                </a:lnTo>
                <a:lnTo>
                  <a:pt x="492378" y="150749"/>
                </a:lnTo>
                <a:lnTo>
                  <a:pt x="487934" y="150113"/>
                </a:lnTo>
                <a:lnTo>
                  <a:pt x="485013" y="148589"/>
                </a:lnTo>
                <a:lnTo>
                  <a:pt x="483616" y="146050"/>
                </a:lnTo>
                <a:lnTo>
                  <a:pt x="482473" y="144144"/>
                </a:lnTo>
                <a:lnTo>
                  <a:pt x="482021" y="140081"/>
                </a:lnTo>
                <a:lnTo>
                  <a:pt x="482035" y="76088"/>
                </a:lnTo>
                <a:lnTo>
                  <a:pt x="485267" y="70993"/>
                </a:lnTo>
                <a:lnTo>
                  <a:pt x="488315" y="67437"/>
                </a:lnTo>
                <a:lnTo>
                  <a:pt x="493379" y="63754"/>
                </a:lnTo>
                <a:lnTo>
                  <a:pt x="481965" y="63754"/>
                </a:lnTo>
                <a:lnTo>
                  <a:pt x="481965" y="3429"/>
                </a:lnTo>
                <a:close/>
              </a:path>
              <a:path w="552450" h="158750">
                <a:moveTo>
                  <a:pt x="537512" y="62356"/>
                </a:moveTo>
                <a:lnTo>
                  <a:pt x="501776" y="62356"/>
                </a:lnTo>
                <a:lnTo>
                  <a:pt x="503682" y="62992"/>
                </a:lnTo>
                <a:lnTo>
                  <a:pt x="506857" y="65405"/>
                </a:lnTo>
                <a:lnTo>
                  <a:pt x="508000" y="67182"/>
                </a:lnTo>
                <a:lnTo>
                  <a:pt x="509270" y="71500"/>
                </a:lnTo>
                <a:lnTo>
                  <a:pt x="509590" y="76088"/>
                </a:lnTo>
                <a:lnTo>
                  <a:pt x="509584" y="140081"/>
                </a:lnTo>
                <a:lnTo>
                  <a:pt x="499237" y="150749"/>
                </a:lnTo>
                <a:lnTo>
                  <a:pt x="499237" y="154812"/>
                </a:lnTo>
                <a:lnTo>
                  <a:pt x="552196" y="154812"/>
                </a:lnTo>
                <a:lnTo>
                  <a:pt x="552196" y="150749"/>
                </a:lnTo>
                <a:lnTo>
                  <a:pt x="547624" y="150241"/>
                </a:lnTo>
                <a:lnTo>
                  <a:pt x="544576" y="148970"/>
                </a:lnTo>
                <a:lnTo>
                  <a:pt x="543178" y="147066"/>
                </a:lnTo>
                <a:lnTo>
                  <a:pt x="541655" y="145033"/>
                </a:lnTo>
                <a:lnTo>
                  <a:pt x="540893" y="140081"/>
                </a:lnTo>
                <a:lnTo>
                  <a:pt x="540893" y="91312"/>
                </a:lnTo>
                <a:lnTo>
                  <a:pt x="540750" y="83075"/>
                </a:lnTo>
                <a:lnTo>
                  <a:pt x="540321" y="76088"/>
                </a:lnTo>
                <a:lnTo>
                  <a:pt x="539607" y="70363"/>
                </a:lnTo>
                <a:lnTo>
                  <a:pt x="538607" y="65912"/>
                </a:lnTo>
                <a:lnTo>
                  <a:pt x="537512" y="62356"/>
                </a:lnTo>
                <a:close/>
              </a:path>
              <a:path w="552450" h="158750">
                <a:moveTo>
                  <a:pt x="519049" y="47243"/>
                </a:moveTo>
                <a:lnTo>
                  <a:pt x="507365" y="47243"/>
                </a:lnTo>
                <a:lnTo>
                  <a:pt x="502412" y="48513"/>
                </a:lnTo>
                <a:lnTo>
                  <a:pt x="497713" y="51054"/>
                </a:lnTo>
                <a:lnTo>
                  <a:pt x="492887" y="53467"/>
                </a:lnTo>
                <a:lnTo>
                  <a:pt x="487680" y="57785"/>
                </a:lnTo>
                <a:lnTo>
                  <a:pt x="481965" y="63754"/>
                </a:lnTo>
                <a:lnTo>
                  <a:pt x="493379" y="63754"/>
                </a:lnTo>
                <a:lnTo>
                  <a:pt x="493902" y="63373"/>
                </a:lnTo>
                <a:lnTo>
                  <a:pt x="496824" y="62356"/>
                </a:lnTo>
                <a:lnTo>
                  <a:pt x="537512" y="62356"/>
                </a:lnTo>
                <a:lnTo>
                  <a:pt x="537083" y="60960"/>
                </a:lnTo>
                <a:lnTo>
                  <a:pt x="534035" y="56642"/>
                </a:lnTo>
                <a:lnTo>
                  <a:pt x="529336" y="52831"/>
                </a:lnTo>
                <a:lnTo>
                  <a:pt x="524637" y="49149"/>
                </a:lnTo>
                <a:lnTo>
                  <a:pt x="519049" y="47243"/>
                </a:lnTo>
                <a:close/>
              </a:path>
            </a:pathLst>
          </a:custGeom>
          <a:solidFill>
            <a:srgbClr val="5BEEC1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724135" y="4853813"/>
            <a:ext cx="581025" cy="161925"/>
          </a:xfrm>
          <a:custGeom>
            <a:avLst/>
            <a:gdLst/>
            <a:ahLst/>
            <a:cxnLst/>
            <a:rect l="l" t="t" r="r" b="b"/>
            <a:pathLst>
              <a:path w="581025" h="161925">
                <a:moveTo>
                  <a:pt x="82042" y="3937"/>
                </a:moveTo>
                <a:lnTo>
                  <a:pt x="78105" y="3937"/>
                </a:lnTo>
                <a:lnTo>
                  <a:pt x="24892" y="128397"/>
                </a:lnTo>
                <a:lnTo>
                  <a:pt x="20193" y="139445"/>
                </a:lnTo>
                <a:lnTo>
                  <a:pt x="16002" y="146685"/>
                </a:lnTo>
                <a:lnTo>
                  <a:pt x="12192" y="150241"/>
                </a:lnTo>
                <a:lnTo>
                  <a:pt x="10414" y="152019"/>
                </a:lnTo>
                <a:lnTo>
                  <a:pt x="6223" y="153416"/>
                </a:lnTo>
                <a:lnTo>
                  <a:pt x="0" y="154559"/>
                </a:lnTo>
                <a:lnTo>
                  <a:pt x="0" y="158750"/>
                </a:lnTo>
                <a:lnTo>
                  <a:pt x="47625" y="158750"/>
                </a:lnTo>
                <a:lnTo>
                  <a:pt x="47625" y="154559"/>
                </a:lnTo>
                <a:lnTo>
                  <a:pt x="40259" y="154050"/>
                </a:lnTo>
                <a:lnTo>
                  <a:pt x="35560" y="152907"/>
                </a:lnTo>
                <a:lnTo>
                  <a:pt x="33400" y="151130"/>
                </a:lnTo>
                <a:lnTo>
                  <a:pt x="31242" y="149479"/>
                </a:lnTo>
                <a:lnTo>
                  <a:pt x="30099" y="147447"/>
                </a:lnTo>
                <a:lnTo>
                  <a:pt x="30171" y="141986"/>
                </a:lnTo>
                <a:lnTo>
                  <a:pt x="31369" y="137794"/>
                </a:lnTo>
                <a:lnTo>
                  <a:pt x="33909" y="131953"/>
                </a:lnTo>
                <a:lnTo>
                  <a:pt x="44196" y="108076"/>
                </a:lnTo>
                <a:lnTo>
                  <a:pt x="125547" y="108076"/>
                </a:lnTo>
                <a:lnTo>
                  <a:pt x="122098" y="99822"/>
                </a:lnTo>
                <a:lnTo>
                  <a:pt x="47625" y="99822"/>
                </a:lnTo>
                <a:lnTo>
                  <a:pt x="73914" y="38607"/>
                </a:lnTo>
                <a:lnTo>
                  <a:pt x="96526" y="38607"/>
                </a:lnTo>
                <a:lnTo>
                  <a:pt x="82042" y="3937"/>
                </a:lnTo>
                <a:close/>
              </a:path>
              <a:path w="581025" h="161925">
                <a:moveTo>
                  <a:pt x="125547" y="108076"/>
                </a:moveTo>
                <a:lnTo>
                  <a:pt x="102743" y="108076"/>
                </a:lnTo>
                <a:lnTo>
                  <a:pt x="111887" y="129793"/>
                </a:lnTo>
                <a:lnTo>
                  <a:pt x="114935" y="136906"/>
                </a:lnTo>
                <a:lnTo>
                  <a:pt x="116332" y="141986"/>
                </a:lnTo>
                <a:lnTo>
                  <a:pt x="116332" y="147828"/>
                </a:lnTo>
                <a:lnTo>
                  <a:pt x="115316" y="149860"/>
                </a:lnTo>
                <a:lnTo>
                  <a:pt x="113157" y="151511"/>
                </a:lnTo>
                <a:lnTo>
                  <a:pt x="111125" y="153288"/>
                </a:lnTo>
                <a:lnTo>
                  <a:pt x="106934" y="154305"/>
                </a:lnTo>
                <a:lnTo>
                  <a:pt x="100965" y="154559"/>
                </a:lnTo>
                <a:lnTo>
                  <a:pt x="100965" y="158750"/>
                </a:lnTo>
                <a:lnTo>
                  <a:pt x="160655" y="158750"/>
                </a:lnTo>
                <a:lnTo>
                  <a:pt x="160655" y="154559"/>
                </a:lnTo>
                <a:lnTo>
                  <a:pt x="154559" y="154178"/>
                </a:lnTo>
                <a:lnTo>
                  <a:pt x="149733" y="152526"/>
                </a:lnTo>
                <a:lnTo>
                  <a:pt x="146177" y="149479"/>
                </a:lnTo>
                <a:lnTo>
                  <a:pt x="142748" y="146431"/>
                </a:lnTo>
                <a:lnTo>
                  <a:pt x="138938" y="139954"/>
                </a:lnTo>
                <a:lnTo>
                  <a:pt x="134620" y="129793"/>
                </a:lnTo>
                <a:lnTo>
                  <a:pt x="125547" y="108076"/>
                </a:lnTo>
                <a:close/>
              </a:path>
              <a:path w="581025" h="161925">
                <a:moveTo>
                  <a:pt x="96526" y="38607"/>
                </a:moveTo>
                <a:lnTo>
                  <a:pt x="73914" y="38607"/>
                </a:lnTo>
                <a:lnTo>
                  <a:pt x="99568" y="99822"/>
                </a:lnTo>
                <a:lnTo>
                  <a:pt x="122098" y="99822"/>
                </a:lnTo>
                <a:lnTo>
                  <a:pt x="96526" y="38607"/>
                </a:lnTo>
                <a:close/>
              </a:path>
              <a:path w="581025" h="161925">
                <a:moveTo>
                  <a:pt x="233299" y="154686"/>
                </a:moveTo>
                <a:lnTo>
                  <a:pt x="172212" y="154686"/>
                </a:lnTo>
                <a:lnTo>
                  <a:pt x="172212" y="158750"/>
                </a:lnTo>
                <a:lnTo>
                  <a:pt x="233299" y="158750"/>
                </a:lnTo>
                <a:lnTo>
                  <a:pt x="233299" y="154686"/>
                </a:lnTo>
                <a:close/>
              </a:path>
              <a:path w="581025" h="161925">
                <a:moveTo>
                  <a:pt x="292354" y="154686"/>
                </a:moveTo>
                <a:lnTo>
                  <a:pt x="240030" y="154686"/>
                </a:lnTo>
                <a:lnTo>
                  <a:pt x="240030" y="158750"/>
                </a:lnTo>
                <a:lnTo>
                  <a:pt x="292354" y="158750"/>
                </a:lnTo>
                <a:lnTo>
                  <a:pt x="292354" y="154686"/>
                </a:lnTo>
                <a:close/>
              </a:path>
              <a:path w="581025" h="161925">
                <a:moveTo>
                  <a:pt x="209804" y="64516"/>
                </a:moveTo>
                <a:lnTo>
                  <a:pt x="191389" y="64516"/>
                </a:lnTo>
                <a:lnTo>
                  <a:pt x="191271" y="140462"/>
                </a:lnTo>
                <a:lnTo>
                  <a:pt x="191008" y="143891"/>
                </a:lnTo>
                <a:lnTo>
                  <a:pt x="189992" y="146431"/>
                </a:lnTo>
                <a:lnTo>
                  <a:pt x="189103" y="148970"/>
                </a:lnTo>
                <a:lnTo>
                  <a:pt x="187452" y="151003"/>
                </a:lnTo>
                <a:lnTo>
                  <a:pt x="184912" y="152400"/>
                </a:lnTo>
                <a:lnTo>
                  <a:pt x="182499" y="153924"/>
                </a:lnTo>
                <a:lnTo>
                  <a:pt x="179832" y="154686"/>
                </a:lnTo>
                <a:lnTo>
                  <a:pt x="219456" y="154686"/>
                </a:lnTo>
                <a:lnTo>
                  <a:pt x="215773" y="153035"/>
                </a:lnTo>
                <a:lnTo>
                  <a:pt x="212877" y="149606"/>
                </a:lnTo>
                <a:lnTo>
                  <a:pt x="210947" y="147193"/>
                </a:lnTo>
                <a:lnTo>
                  <a:pt x="209876" y="141605"/>
                </a:lnTo>
                <a:lnTo>
                  <a:pt x="209804" y="64516"/>
                </a:lnTo>
                <a:close/>
              </a:path>
              <a:path w="581025" h="161925">
                <a:moveTo>
                  <a:pt x="274447" y="68325"/>
                </a:moveTo>
                <a:lnTo>
                  <a:pt x="249682" y="68325"/>
                </a:lnTo>
                <a:lnTo>
                  <a:pt x="251333" y="68834"/>
                </a:lnTo>
                <a:lnTo>
                  <a:pt x="252603" y="69850"/>
                </a:lnTo>
                <a:lnTo>
                  <a:pt x="255905" y="145287"/>
                </a:lnTo>
                <a:lnTo>
                  <a:pt x="254762" y="149098"/>
                </a:lnTo>
                <a:lnTo>
                  <a:pt x="253492" y="151003"/>
                </a:lnTo>
                <a:lnTo>
                  <a:pt x="251587" y="152273"/>
                </a:lnTo>
                <a:lnTo>
                  <a:pt x="249047" y="153924"/>
                </a:lnTo>
                <a:lnTo>
                  <a:pt x="245237" y="154686"/>
                </a:lnTo>
                <a:lnTo>
                  <a:pt x="287782" y="154686"/>
                </a:lnTo>
                <a:lnTo>
                  <a:pt x="284225" y="154050"/>
                </a:lnTo>
                <a:lnTo>
                  <a:pt x="281686" y="152654"/>
                </a:lnTo>
                <a:lnTo>
                  <a:pt x="279273" y="151384"/>
                </a:lnTo>
                <a:lnTo>
                  <a:pt x="277622" y="149606"/>
                </a:lnTo>
                <a:lnTo>
                  <a:pt x="276606" y="147700"/>
                </a:lnTo>
                <a:lnTo>
                  <a:pt x="275209" y="144780"/>
                </a:lnTo>
                <a:lnTo>
                  <a:pt x="274447" y="140462"/>
                </a:lnTo>
                <a:lnTo>
                  <a:pt x="274447" y="85851"/>
                </a:lnTo>
                <a:lnTo>
                  <a:pt x="278003" y="78867"/>
                </a:lnTo>
                <a:lnTo>
                  <a:pt x="279692" y="76454"/>
                </a:lnTo>
                <a:lnTo>
                  <a:pt x="274447" y="76454"/>
                </a:lnTo>
                <a:lnTo>
                  <a:pt x="274447" y="68325"/>
                </a:lnTo>
                <a:close/>
              </a:path>
              <a:path w="581025" h="161925">
                <a:moveTo>
                  <a:pt x="304927" y="53467"/>
                </a:moveTo>
                <a:lnTo>
                  <a:pt x="300863" y="53467"/>
                </a:lnTo>
                <a:lnTo>
                  <a:pt x="294145" y="54897"/>
                </a:lnTo>
                <a:lnTo>
                  <a:pt x="287512" y="59197"/>
                </a:lnTo>
                <a:lnTo>
                  <a:pt x="280949" y="66379"/>
                </a:lnTo>
                <a:lnTo>
                  <a:pt x="274447" y="76454"/>
                </a:lnTo>
                <a:lnTo>
                  <a:pt x="279692" y="76454"/>
                </a:lnTo>
                <a:lnTo>
                  <a:pt x="281559" y="73787"/>
                </a:lnTo>
                <a:lnTo>
                  <a:pt x="284861" y="70738"/>
                </a:lnTo>
                <a:lnTo>
                  <a:pt x="286385" y="69214"/>
                </a:lnTo>
                <a:lnTo>
                  <a:pt x="287909" y="68580"/>
                </a:lnTo>
                <a:lnTo>
                  <a:pt x="314960" y="68580"/>
                </a:lnTo>
                <a:lnTo>
                  <a:pt x="314960" y="62611"/>
                </a:lnTo>
                <a:lnTo>
                  <a:pt x="313690" y="59689"/>
                </a:lnTo>
                <a:lnTo>
                  <a:pt x="311023" y="57150"/>
                </a:lnTo>
                <a:lnTo>
                  <a:pt x="308356" y="54737"/>
                </a:lnTo>
                <a:lnTo>
                  <a:pt x="304927" y="53467"/>
                </a:lnTo>
                <a:close/>
              </a:path>
              <a:path w="581025" h="161925">
                <a:moveTo>
                  <a:pt x="314960" y="68580"/>
                </a:moveTo>
                <a:lnTo>
                  <a:pt x="290830" y="68580"/>
                </a:lnTo>
                <a:lnTo>
                  <a:pt x="293243" y="69850"/>
                </a:lnTo>
                <a:lnTo>
                  <a:pt x="299593" y="74930"/>
                </a:lnTo>
                <a:lnTo>
                  <a:pt x="302514" y="76200"/>
                </a:lnTo>
                <a:lnTo>
                  <a:pt x="307848" y="76200"/>
                </a:lnTo>
                <a:lnTo>
                  <a:pt x="310134" y="75184"/>
                </a:lnTo>
                <a:lnTo>
                  <a:pt x="312039" y="73151"/>
                </a:lnTo>
                <a:lnTo>
                  <a:pt x="314071" y="71247"/>
                </a:lnTo>
                <a:lnTo>
                  <a:pt x="314915" y="68834"/>
                </a:lnTo>
                <a:lnTo>
                  <a:pt x="314960" y="68580"/>
                </a:lnTo>
                <a:close/>
              </a:path>
              <a:path w="581025" h="161925">
                <a:moveTo>
                  <a:pt x="274447" y="53467"/>
                </a:moveTo>
                <a:lnTo>
                  <a:pt x="269748" y="53467"/>
                </a:lnTo>
                <a:lnTo>
                  <a:pt x="238887" y="65912"/>
                </a:lnTo>
                <a:lnTo>
                  <a:pt x="240030" y="69976"/>
                </a:lnTo>
                <a:lnTo>
                  <a:pt x="242950" y="68834"/>
                </a:lnTo>
                <a:lnTo>
                  <a:pt x="245491" y="68325"/>
                </a:lnTo>
                <a:lnTo>
                  <a:pt x="274447" y="68325"/>
                </a:lnTo>
                <a:lnTo>
                  <a:pt x="274447" y="53467"/>
                </a:lnTo>
                <a:close/>
              </a:path>
              <a:path w="581025" h="161925">
                <a:moveTo>
                  <a:pt x="236220" y="56514"/>
                </a:moveTo>
                <a:lnTo>
                  <a:pt x="171577" y="56514"/>
                </a:lnTo>
                <a:lnTo>
                  <a:pt x="171577" y="64516"/>
                </a:lnTo>
                <a:lnTo>
                  <a:pt x="236220" y="64516"/>
                </a:lnTo>
                <a:lnTo>
                  <a:pt x="236220" y="56514"/>
                </a:lnTo>
                <a:close/>
              </a:path>
              <a:path w="581025" h="161925">
                <a:moveTo>
                  <a:pt x="241935" y="254"/>
                </a:moveTo>
                <a:lnTo>
                  <a:pt x="225679" y="254"/>
                </a:lnTo>
                <a:lnTo>
                  <a:pt x="218059" y="2412"/>
                </a:lnTo>
                <a:lnTo>
                  <a:pt x="192627" y="35687"/>
                </a:lnTo>
                <a:lnTo>
                  <a:pt x="191389" y="56514"/>
                </a:lnTo>
                <a:lnTo>
                  <a:pt x="209804" y="56514"/>
                </a:lnTo>
                <a:lnTo>
                  <a:pt x="209919" y="38290"/>
                </a:lnTo>
                <a:lnTo>
                  <a:pt x="210248" y="29718"/>
                </a:lnTo>
                <a:lnTo>
                  <a:pt x="221869" y="8255"/>
                </a:lnTo>
                <a:lnTo>
                  <a:pt x="256290" y="8255"/>
                </a:lnTo>
                <a:lnTo>
                  <a:pt x="255650" y="7747"/>
                </a:lnTo>
                <a:lnTo>
                  <a:pt x="249047" y="2793"/>
                </a:lnTo>
                <a:lnTo>
                  <a:pt x="241935" y="254"/>
                </a:lnTo>
                <a:close/>
              </a:path>
              <a:path w="581025" h="161925">
                <a:moveTo>
                  <a:pt x="256290" y="8255"/>
                </a:moveTo>
                <a:lnTo>
                  <a:pt x="228092" y="8255"/>
                </a:lnTo>
                <a:lnTo>
                  <a:pt x="230632" y="8889"/>
                </a:lnTo>
                <a:lnTo>
                  <a:pt x="232918" y="10413"/>
                </a:lnTo>
                <a:lnTo>
                  <a:pt x="235204" y="11811"/>
                </a:lnTo>
                <a:lnTo>
                  <a:pt x="237744" y="14478"/>
                </a:lnTo>
                <a:lnTo>
                  <a:pt x="243332" y="22606"/>
                </a:lnTo>
                <a:lnTo>
                  <a:pt x="245618" y="25273"/>
                </a:lnTo>
                <a:lnTo>
                  <a:pt x="247523" y="26543"/>
                </a:lnTo>
                <a:lnTo>
                  <a:pt x="249428" y="27686"/>
                </a:lnTo>
                <a:lnTo>
                  <a:pt x="251206" y="28320"/>
                </a:lnTo>
                <a:lnTo>
                  <a:pt x="255143" y="28320"/>
                </a:lnTo>
                <a:lnTo>
                  <a:pt x="257302" y="27305"/>
                </a:lnTo>
                <a:lnTo>
                  <a:pt x="259326" y="25273"/>
                </a:lnTo>
                <a:lnTo>
                  <a:pt x="261112" y="23368"/>
                </a:lnTo>
                <a:lnTo>
                  <a:pt x="262128" y="21336"/>
                </a:lnTo>
                <a:lnTo>
                  <a:pt x="262128" y="14859"/>
                </a:lnTo>
                <a:lnTo>
                  <a:pt x="259969" y="11175"/>
                </a:lnTo>
                <a:lnTo>
                  <a:pt x="256290" y="8255"/>
                </a:lnTo>
                <a:close/>
              </a:path>
              <a:path w="581025" h="161925">
                <a:moveTo>
                  <a:pt x="349885" y="0"/>
                </a:moveTo>
                <a:lnTo>
                  <a:pt x="343535" y="0"/>
                </a:lnTo>
                <a:lnTo>
                  <a:pt x="340868" y="1016"/>
                </a:lnTo>
                <a:lnTo>
                  <a:pt x="338709" y="3301"/>
                </a:lnTo>
                <a:lnTo>
                  <a:pt x="336550" y="5461"/>
                </a:lnTo>
                <a:lnTo>
                  <a:pt x="335407" y="8128"/>
                </a:lnTo>
                <a:lnTo>
                  <a:pt x="335407" y="14350"/>
                </a:lnTo>
                <a:lnTo>
                  <a:pt x="336550" y="17018"/>
                </a:lnTo>
                <a:lnTo>
                  <a:pt x="338709" y="19304"/>
                </a:lnTo>
                <a:lnTo>
                  <a:pt x="340995" y="21462"/>
                </a:lnTo>
                <a:lnTo>
                  <a:pt x="343662" y="22606"/>
                </a:lnTo>
                <a:lnTo>
                  <a:pt x="349885" y="22606"/>
                </a:lnTo>
                <a:lnTo>
                  <a:pt x="352552" y="21462"/>
                </a:lnTo>
                <a:lnTo>
                  <a:pt x="356997" y="17018"/>
                </a:lnTo>
                <a:lnTo>
                  <a:pt x="358013" y="14350"/>
                </a:lnTo>
                <a:lnTo>
                  <a:pt x="358013" y="8128"/>
                </a:lnTo>
                <a:lnTo>
                  <a:pt x="356997" y="5461"/>
                </a:lnTo>
                <a:lnTo>
                  <a:pt x="354711" y="3301"/>
                </a:lnTo>
                <a:lnTo>
                  <a:pt x="352552" y="1016"/>
                </a:lnTo>
                <a:lnTo>
                  <a:pt x="349885" y="0"/>
                </a:lnTo>
                <a:close/>
              </a:path>
              <a:path w="581025" h="161925">
                <a:moveTo>
                  <a:pt x="371602" y="154686"/>
                </a:moveTo>
                <a:lnTo>
                  <a:pt x="321945" y="154686"/>
                </a:lnTo>
                <a:lnTo>
                  <a:pt x="321945" y="158750"/>
                </a:lnTo>
                <a:lnTo>
                  <a:pt x="371602" y="158750"/>
                </a:lnTo>
                <a:lnTo>
                  <a:pt x="371602" y="154686"/>
                </a:lnTo>
                <a:close/>
              </a:path>
              <a:path w="581025" h="161925">
                <a:moveTo>
                  <a:pt x="355981" y="68325"/>
                </a:moveTo>
                <a:lnTo>
                  <a:pt x="331470" y="68325"/>
                </a:lnTo>
                <a:lnTo>
                  <a:pt x="332994" y="68706"/>
                </a:lnTo>
                <a:lnTo>
                  <a:pt x="334010" y="69723"/>
                </a:lnTo>
                <a:lnTo>
                  <a:pt x="337566" y="85089"/>
                </a:lnTo>
                <a:lnTo>
                  <a:pt x="337566" y="141986"/>
                </a:lnTo>
                <a:lnTo>
                  <a:pt x="326898" y="154686"/>
                </a:lnTo>
                <a:lnTo>
                  <a:pt x="366775" y="154686"/>
                </a:lnTo>
                <a:lnTo>
                  <a:pt x="355981" y="141986"/>
                </a:lnTo>
                <a:lnTo>
                  <a:pt x="355981" y="68325"/>
                </a:lnTo>
                <a:close/>
              </a:path>
              <a:path w="581025" h="161925">
                <a:moveTo>
                  <a:pt x="355981" y="53467"/>
                </a:moveTo>
                <a:lnTo>
                  <a:pt x="351155" y="53467"/>
                </a:lnTo>
                <a:lnTo>
                  <a:pt x="320294" y="65912"/>
                </a:lnTo>
                <a:lnTo>
                  <a:pt x="321945" y="69976"/>
                </a:lnTo>
                <a:lnTo>
                  <a:pt x="324866" y="68834"/>
                </a:lnTo>
                <a:lnTo>
                  <a:pt x="327406" y="68325"/>
                </a:lnTo>
                <a:lnTo>
                  <a:pt x="355981" y="68325"/>
                </a:lnTo>
                <a:lnTo>
                  <a:pt x="355981" y="53467"/>
                </a:lnTo>
                <a:close/>
              </a:path>
              <a:path w="581025" h="161925">
                <a:moveTo>
                  <a:pt x="434213" y="53467"/>
                </a:moveTo>
                <a:lnTo>
                  <a:pt x="393535" y="76656"/>
                </a:lnTo>
                <a:lnTo>
                  <a:pt x="385445" y="107695"/>
                </a:lnTo>
                <a:lnTo>
                  <a:pt x="386254" y="119510"/>
                </a:lnTo>
                <a:lnTo>
                  <a:pt x="405159" y="153600"/>
                </a:lnTo>
                <a:lnTo>
                  <a:pt x="428752" y="161798"/>
                </a:lnTo>
                <a:lnTo>
                  <a:pt x="435919" y="161129"/>
                </a:lnTo>
                <a:lnTo>
                  <a:pt x="461278" y="144399"/>
                </a:lnTo>
                <a:lnTo>
                  <a:pt x="436753" y="144399"/>
                </a:lnTo>
                <a:lnTo>
                  <a:pt x="429515" y="143519"/>
                </a:lnTo>
                <a:lnTo>
                  <a:pt x="404048" y="106979"/>
                </a:lnTo>
                <a:lnTo>
                  <a:pt x="403479" y="98043"/>
                </a:lnTo>
                <a:lnTo>
                  <a:pt x="404050" y="89521"/>
                </a:lnTo>
                <a:lnTo>
                  <a:pt x="423164" y="60960"/>
                </a:lnTo>
                <a:lnTo>
                  <a:pt x="458224" y="60960"/>
                </a:lnTo>
                <a:lnTo>
                  <a:pt x="453786" y="57967"/>
                </a:lnTo>
                <a:lnTo>
                  <a:pt x="447928" y="55467"/>
                </a:lnTo>
                <a:lnTo>
                  <a:pt x="441404" y="53967"/>
                </a:lnTo>
                <a:lnTo>
                  <a:pt x="434213" y="53467"/>
                </a:lnTo>
                <a:close/>
              </a:path>
              <a:path w="581025" h="161925">
                <a:moveTo>
                  <a:pt x="468375" y="118237"/>
                </a:moveTo>
                <a:lnTo>
                  <a:pt x="464566" y="127254"/>
                </a:lnTo>
                <a:lnTo>
                  <a:pt x="460502" y="133476"/>
                </a:lnTo>
                <a:lnTo>
                  <a:pt x="456438" y="136906"/>
                </a:lnTo>
                <a:lnTo>
                  <a:pt x="450596" y="141986"/>
                </a:lnTo>
                <a:lnTo>
                  <a:pt x="444119" y="144399"/>
                </a:lnTo>
                <a:lnTo>
                  <a:pt x="461278" y="144399"/>
                </a:lnTo>
                <a:lnTo>
                  <a:pt x="465502" y="137731"/>
                </a:lnTo>
                <a:lnTo>
                  <a:pt x="469084" y="129393"/>
                </a:lnTo>
                <a:lnTo>
                  <a:pt x="471678" y="119887"/>
                </a:lnTo>
                <a:lnTo>
                  <a:pt x="468375" y="118237"/>
                </a:lnTo>
                <a:close/>
              </a:path>
              <a:path w="581025" h="161925">
                <a:moveTo>
                  <a:pt x="458224" y="60960"/>
                </a:moveTo>
                <a:lnTo>
                  <a:pt x="435102" y="60960"/>
                </a:lnTo>
                <a:lnTo>
                  <a:pt x="438785" y="62103"/>
                </a:lnTo>
                <a:lnTo>
                  <a:pt x="443992" y="66548"/>
                </a:lnTo>
                <a:lnTo>
                  <a:pt x="445516" y="69976"/>
                </a:lnTo>
                <a:lnTo>
                  <a:pt x="446278" y="78739"/>
                </a:lnTo>
                <a:lnTo>
                  <a:pt x="447167" y="81661"/>
                </a:lnTo>
                <a:lnTo>
                  <a:pt x="450596" y="86106"/>
                </a:lnTo>
                <a:lnTo>
                  <a:pt x="453898" y="87503"/>
                </a:lnTo>
                <a:lnTo>
                  <a:pt x="461645" y="87503"/>
                </a:lnTo>
                <a:lnTo>
                  <a:pt x="464185" y="86613"/>
                </a:lnTo>
                <a:lnTo>
                  <a:pt x="465963" y="84836"/>
                </a:lnTo>
                <a:lnTo>
                  <a:pt x="467868" y="83057"/>
                </a:lnTo>
                <a:lnTo>
                  <a:pt x="468757" y="80772"/>
                </a:lnTo>
                <a:lnTo>
                  <a:pt x="468757" y="72262"/>
                </a:lnTo>
                <a:lnTo>
                  <a:pt x="465455" y="66801"/>
                </a:lnTo>
                <a:lnTo>
                  <a:pt x="458978" y="61468"/>
                </a:lnTo>
                <a:lnTo>
                  <a:pt x="458224" y="60960"/>
                </a:lnTo>
                <a:close/>
              </a:path>
              <a:path w="581025" h="161925">
                <a:moveTo>
                  <a:pt x="555639" y="60198"/>
                </a:moveTo>
                <a:lnTo>
                  <a:pt x="532003" y="60198"/>
                </a:lnTo>
                <a:lnTo>
                  <a:pt x="536702" y="62103"/>
                </a:lnTo>
                <a:lnTo>
                  <a:pt x="540004" y="65912"/>
                </a:lnTo>
                <a:lnTo>
                  <a:pt x="543179" y="69723"/>
                </a:lnTo>
                <a:lnTo>
                  <a:pt x="544830" y="76707"/>
                </a:lnTo>
                <a:lnTo>
                  <a:pt x="544830" y="90931"/>
                </a:lnTo>
                <a:lnTo>
                  <a:pt x="532614" y="95579"/>
                </a:lnTo>
                <a:lnTo>
                  <a:pt x="522255" y="99822"/>
                </a:lnTo>
                <a:lnTo>
                  <a:pt x="491236" y="121538"/>
                </a:lnTo>
                <a:lnTo>
                  <a:pt x="488950" y="125222"/>
                </a:lnTo>
                <a:lnTo>
                  <a:pt x="487934" y="129539"/>
                </a:lnTo>
                <a:lnTo>
                  <a:pt x="488025" y="142620"/>
                </a:lnTo>
                <a:lnTo>
                  <a:pt x="490220" y="148717"/>
                </a:lnTo>
                <a:lnTo>
                  <a:pt x="499364" y="158369"/>
                </a:lnTo>
                <a:lnTo>
                  <a:pt x="505206" y="160781"/>
                </a:lnTo>
                <a:lnTo>
                  <a:pt x="516763" y="160781"/>
                </a:lnTo>
                <a:lnTo>
                  <a:pt x="521081" y="159893"/>
                </a:lnTo>
                <a:lnTo>
                  <a:pt x="527685" y="156718"/>
                </a:lnTo>
                <a:lnTo>
                  <a:pt x="534289" y="152145"/>
                </a:lnTo>
                <a:lnTo>
                  <a:pt x="539888" y="147828"/>
                </a:lnTo>
                <a:lnTo>
                  <a:pt x="518287" y="147828"/>
                </a:lnTo>
                <a:lnTo>
                  <a:pt x="514604" y="146050"/>
                </a:lnTo>
                <a:lnTo>
                  <a:pt x="511088" y="142239"/>
                </a:lnTo>
                <a:lnTo>
                  <a:pt x="508254" y="139064"/>
                </a:lnTo>
                <a:lnTo>
                  <a:pt x="506603" y="134619"/>
                </a:lnTo>
                <a:lnTo>
                  <a:pt x="506603" y="124968"/>
                </a:lnTo>
                <a:lnTo>
                  <a:pt x="544830" y="97789"/>
                </a:lnTo>
                <a:lnTo>
                  <a:pt x="563245" y="97789"/>
                </a:lnTo>
                <a:lnTo>
                  <a:pt x="563245" y="78612"/>
                </a:lnTo>
                <a:lnTo>
                  <a:pt x="562610" y="72009"/>
                </a:lnTo>
                <a:lnTo>
                  <a:pt x="561213" y="68834"/>
                </a:lnTo>
                <a:lnTo>
                  <a:pt x="559181" y="63881"/>
                </a:lnTo>
                <a:lnTo>
                  <a:pt x="555879" y="60325"/>
                </a:lnTo>
                <a:lnTo>
                  <a:pt x="555639" y="60198"/>
                </a:lnTo>
                <a:close/>
              </a:path>
              <a:path w="581025" h="161925">
                <a:moveTo>
                  <a:pt x="564422" y="144018"/>
                </a:moveTo>
                <a:lnTo>
                  <a:pt x="544830" y="144018"/>
                </a:lnTo>
                <a:lnTo>
                  <a:pt x="544830" y="150113"/>
                </a:lnTo>
                <a:lnTo>
                  <a:pt x="545973" y="154431"/>
                </a:lnTo>
                <a:lnTo>
                  <a:pt x="550291" y="159512"/>
                </a:lnTo>
                <a:lnTo>
                  <a:pt x="553212" y="160655"/>
                </a:lnTo>
                <a:lnTo>
                  <a:pt x="556895" y="160655"/>
                </a:lnTo>
                <a:lnTo>
                  <a:pt x="562661" y="159627"/>
                </a:lnTo>
                <a:lnTo>
                  <a:pt x="568547" y="156527"/>
                </a:lnTo>
                <a:lnTo>
                  <a:pt x="574575" y="151332"/>
                </a:lnTo>
                <a:lnTo>
                  <a:pt x="578512" y="146685"/>
                </a:lnTo>
                <a:lnTo>
                  <a:pt x="567436" y="146685"/>
                </a:lnTo>
                <a:lnTo>
                  <a:pt x="566547" y="146304"/>
                </a:lnTo>
                <a:lnTo>
                  <a:pt x="564769" y="144780"/>
                </a:lnTo>
                <a:lnTo>
                  <a:pt x="564422" y="144018"/>
                </a:lnTo>
                <a:close/>
              </a:path>
              <a:path w="581025" h="161925">
                <a:moveTo>
                  <a:pt x="563245" y="97789"/>
                </a:moveTo>
                <a:lnTo>
                  <a:pt x="544830" y="97789"/>
                </a:lnTo>
                <a:lnTo>
                  <a:pt x="544830" y="136779"/>
                </a:lnTo>
                <a:lnTo>
                  <a:pt x="535559" y="144144"/>
                </a:lnTo>
                <a:lnTo>
                  <a:pt x="528193" y="147828"/>
                </a:lnTo>
                <a:lnTo>
                  <a:pt x="539888" y="147828"/>
                </a:lnTo>
                <a:lnTo>
                  <a:pt x="544830" y="144018"/>
                </a:lnTo>
                <a:lnTo>
                  <a:pt x="564422" y="144018"/>
                </a:lnTo>
                <a:lnTo>
                  <a:pt x="564134" y="143382"/>
                </a:lnTo>
                <a:lnTo>
                  <a:pt x="563393" y="139064"/>
                </a:lnTo>
                <a:lnTo>
                  <a:pt x="563280" y="134619"/>
                </a:lnTo>
                <a:lnTo>
                  <a:pt x="563245" y="97789"/>
                </a:lnTo>
                <a:close/>
              </a:path>
              <a:path w="581025" h="161925">
                <a:moveTo>
                  <a:pt x="580771" y="137668"/>
                </a:moveTo>
                <a:lnTo>
                  <a:pt x="569722" y="146685"/>
                </a:lnTo>
                <a:lnTo>
                  <a:pt x="578512" y="146685"/>
                </a:lnTo>
                <a:lnTo>
                  <a:pt x="580663" y="144144"/>
                </a:lnTo>
                <a:lnTo>
                  <a:pt x="580771" y="137668"/>
                </a:lnTo>
                <a:close/>
              </a:path>
              <a:path w="581025" h="161925">
                <a:moveTo>
                  <a:pt x="538226" y="53467"/>
                </a:moveTo>
                <a:lnTo>
                  <a:pt x="529209" y="53467"/>
                </a:lnTo>
                <a:lnTo>
                  <a:pt x="520830" y="53967"/>
                </a:lnTo>
                <a:lnTo>
                  <a:pt x="491744" y="72770"/>
                </a:lnTo>
                <a:lnTo>
                  <a:pt x="491828" y="82676"/>
                </a:lnTo>
                <a:lnTo>
                  <a:pt x="492633" y="85089"/>
                </a:lnTo>
                <a:lnTo>
                  <a:pt x="494522" y="87122"/>
                </a:lnTo>
                <a:lnTo>
                  <a:pt x="496189" y="89026"/>
                </a:lnTo>
                <a:lnTo>
                  <a:pt x="498475" y="89916"/>
                </a:lnTo>
                <a:lnTo>
                  <a:pt x="504063" y="89916"/>
                </a:lnTo>
                <a:lnTo>
                  <a:pt x="506349" y="89026"/>
                </a:lnTo>
                <a:lnTo>
                  <a:pt x="508126" y="86994"/>
                </a:lnTo>
                <a:lnTo>
                  <a:pt x="509778" y="85343"/>
                </a:lnTo>
                <a:lnTo>
                  <a:pt x="510667" y="82676"/>
                </a:lnTo>
                <a:lnTo>
                  <a:pt x="510567" y="76707"/>
                </a:lnTo>
                <a:lnTo>
                  <a:pt x="510413" y="72770"/>
                </a:lnTo>
                <a:lnTo>
                  <a:pt x="510413" y="69468"/>
                </a:lnTo>
                <a:lnTo>
                  <a:pt x="511810" y="66548"/>
                </a:lnTo>
                <a:lnTo>
                  <a:pt x="514731" y="64007"/>
                </a:lnTo>
                <a:lnTo>
                  <a:pt x="517398" y="61468"/>
                </a:lnTo>
                <a:lnTo>
                  <a:pt x="521208" y="60198"/>
                </a:lnTo>
                <a:lnTo>
                  <a:pt x="555639" y="60198"/>
                </a:lnTo>
                <a:lnTo>
                  <a:pt x="545719" y="54991"/>
                </a:lnTo>
                <a:lnTo>
                  <a:pt x="538226" y="534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2" name="object 122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0373614" y="4853813"/>
            <a:ext cx="703706" cy="161798"/>
          </a:xfrm>
          <a:prstGeom prst="rect">
            <a:avLst/>
          </a:prstGeom>
        </p:spPr>
      </p:pic>
      <p:sp>
        <p:nvSpPr>
          <p:cNvPr id="123" name="object 123"/>
          <p:cNvSpPr/>
          <p:nvPr/>
        </p:nvSpPr>
        <p:spPr>
          <a:xfrm>
            <a:off x="11156822" y="4853813"/>
            <a:ext cx="480059" cy="208279"/>
          </a:xfrm>
          <a:custGeom>
            <a:avLst/>
            <a:gdLst/>
            <a:ahLst/>
            <a:cxnLst/>
            <a:rect l="l" t="t" r="r" b="b"/>
            <a:pathLst>
              <a:path w="480059" h="208279">
                <a:moveTo>
                  <a:pt x="54251" y="157353"/>
                </a:moveTo>
                <a:lnTo>
                  <a:pt x="9778" y="157353"/>
                </a:lnTo>
                <a:lnTo>
                  <a:pt x="11810" y="157734"/>
                </a:lnTo>
                <a:lnTo>
                  <a:pt x="14224" y="158495"/>
                </a:lnTo>
                <a:lnTo>
                  <a:pt x="22225" y="160655"/>
                </a:lnTo>
                <a:lnTo>
                  <a:pt x="29463" y="161798"/>
                </a:lnTo>
                <a:lnTo>
                  <a:pt x="44323" y="161798"/>
                </a:lnTo>
                <a:lnTo>
                  <a:pt x="52197" y="159004"/>
                </a:lnTo>
                <a:lnTo>
                  <a:pt x="54251" y="157353"/>
                </a:lnTo>
                <a:close/>
              </a:path>
              <a:path w="480059" h="208279">
                <a:moveTo>
                  <a:pt x="4191" y="123825"/>
                </a:moveTo>
                <a:lnTo>
                  <a:pt x="507" y="123825"/>
                </a:lnTo>
                <a:lnTo>
                  <a:pt x="507" y="160274"/>
                </a:lnTo>
                <a:lnTo>
                  <a:pt x="4191" y="160274"/>
                </a:lnTo>
                <a:lnTo>
                  <a:pt x="5206" y="158369"/>
                </a:lnTo>
                <a:lnTo>
                  <a:pt x="6476" y="157353"/>
                </a:lnTo>
                <a:lnTo>
                  <a:pt x="54251" y="157353"/>
                </a:lnTo>
                <a:lnTo>
                  <a:pt x="56938" y="155194"/>
                </a:lnTo>
                <a:lnTo>
                  <a:pt x="28575" y="155194"/>
                </a:lnTo>
                <a:lnTo>
                  <a:pt x="21971" y="152654"/>
                </a:lnTo>
                <a:lnTo>
                  <a:pt x="16128" y="147319"/>
                </a:lnTo>
                <a:lnTo>
                  <a:pt x="12084" y="142863"/>
                </a:lnTo>
                <a:lnTo>
                  <a:pt x="8731" y="137477"/>
                </a:lnTo>
                <a:lnTo>
                  <a:pt x="6092" y="131139"/>
                </a:lnTo>
                <a:lnTo>
                  <a:pt x="4191" y="123825"/>
                </a:lnTo>
                <a:close/>
              </a:path>
              <a:path w="480059" h="208279">
                <a:moveTo>
                  <a:pt x="35051" y="53467"/>
                </a:moveTo>
                <a:lnTo>
                  <a:pt x="21971" y="53467"/>
                </a:lnTo>
                <a:lnTo>
                  <a:pt x="14477" y="56261"/>
                </a:lnTo>
                <a:lnTo>
                  <a:pt x="8762" y="61975"/>
                </a:lnTo>
                <a:lnTo>
                  <a:pt x="2921" y="67563"/>
                </a:lnTo>
                <a:lnTo>
                  <a:pt x="0" y="74675"/>
                </a:lnTo>
                <a:lnTo>
                  <a:pt x="0" y="89535"/>
                </a:lnTo>
                <a:lnTo>
                  <a:pt x="37083" y="118999"/>
                </a:lnTo>
                <a:lnTo>
                  <a:pt x="44323" y="123443"/>
                </a:lnTo>
                <a:lnTo>
                  <a:pt x="47878" y="126873"/>
                </a:lnTo>
                <a:lnTo>
                  <a:pt x="51434" y="130429"/>
                </a:lnTo>
                <a:lnTo>
                  <a:pt x="53340" y="134747"/>
                </a:lnTo>
                <a:lnTo>
                  <a:pt x="53340" y="144144"/>
                </a:lnTo>
                <a:lnTo>
                  <a:pt x="51688" y="147700"/>
                </a:lnTo>
                <a:lnTo>
                  <a:pt x="48386" y="150749"/>
                </a:lnTo>
                <a:lnTo>
                  <a:pt x="45211" y="153797"/>
                </a:lnTo>
                <a:lnTo>
                  <a:pt x="41021" y="155194"/>
                </a:lnTo>
                <a:lnTo>
                  <a:pt x="56938" y="155194"/>
                </a:lnTo>
                <a:lnTo>
                  <a:pt x="59308" y="153288"/>
                </a:lnTo>
                <a:lnTo>
                  <a:pt x="66294" y="147574"/>
                </a:lnTo>
                <a:lnTo>
                  <a:pt x="69850" y="140081"/>
                </a:lnTo>
                <a:lnTo>
                  <a:pt x="69786" y="130429"/>
                </a:lnTo>
                <a:lnTo>
                  <a:pt x="30860" y="93725"/>
                </a:lnTo>
                <a:lnTo>
                  <a:pt x="23749" y="90297"/>
                </a:lnTo>
                <a:lnTo>
                  <a:pt x="19050" y="87122"/>
                </a:lnTo>
                <a:lnTo>
                  <a:pt x="16763" y="84074"/>
                </a:lnTo>
                <a:lnTo>
                  <a:pt x="14350" y="81025"/>
                </a:lnTo>
                <a:lnTo>
                  <a:pt x="13207" y="77469"/>
                </a:lnTo>
                <a:lnTo>
                  <a:pt x="25400" y="60070"/>
                </a:lnTo>
                <a:lnTo>
                  <a:pt x="62102" y="60070"/>
                </a:lnTo>
                <a:lnTo>
                  <a:pt x="62102" y="57657"/>
                </a:lnTo>
                <a:lnTo>
                  <a:pt x="52070" y="57657"/>
                </a:lnTo>
                <a:lnTo>
                  <a:pt x="49529" y="57150"/>
                </a:lnTo>
                <a:lnTo>
                  <a:pt x="45720" y="56006"/>
                </a:lnTo>
                <a:lnTo>
                  <a:pt x="40004" y="54356"/>
                </a:lnTo>
                <a:lnTo>
                  <a:pt x="35051" y="53467"/>
                </a:lnTo>
                <a:close/>
              </a:path>
              <a:path w="480059" h="208279">
                <a:moveTo>
                  <a:pt x="62102" y="60070"/>
                </a:moveTo>
                <a:lnTo>
                  <a:pt x="37465" y="60070"/>
                </a:lnTo>
                <a:lnTo>
                  <a:pt x="43179" y="61975"/>
                </a:lnTo>
                <a:lnTo>
                  <a:pt x="47498" y="65912"/>
                </a:lnTo>
                <a:lnTo>
                  <a:pt x="51943" y="69850"/>
                </a:lnTo>
                <a:lnTo>
                  <a:pt x="55625" y="77343"/>
                </a:lnTo>
                <a:lnTo>
                  <a:pt x="58420" y="88264"/>
                </a:lnTo>
                <a:lnTo>
                  <a:pt x="62102" y="88264"/>
                </a:lnTo>
                <a:lnTo>
                  <a:pt x="62102" y="60070"/>
                </a:lnTo>
                <a:close/>
              </a:path>
              <a:path w="480059" h="208279">
                <a:moveTo>
                  <a:pt x="62102" y="53467"/>
                </a:moveTo>
                <a:lnTo>
                  <a:pt x="58420" y="53467"/>
                </a:lnTo>
                <a:lnTo>
                  <a:pt x="57530" y="55244"/>
                </a:lnTo>
                <a:lnTo>
                  <a:pt x="56769" y="56387"/>
                </a:lnTo>
                <a:lnTo>
                  <a:pt x="56133" y="56895"/>
                </a:lnTo>
                <a:lnTo>
                  <a:pt x="55372" y="57404"/>
                </a:lnTo>
                <a:lnTo>
                  <a:pt x="54482" y="57657"/>
                </a:lnTo>
                <a:lnTo>
                  <a:pt x="62102" y="57657"/>
                </a:lnTo>
                <a:lnTo>
                  <a:pt x="62102" y="53467"/>
                </a:lnTo>
                <a:close/>
              </a:path>
              <a:path w="480059" h="208279">
                <a:moveTo>
                  <a:pt x="114173" y="64262"/>
                </a:moveTo>
                <a:lnTo>
                  <a:pt x="95757" y="64262"/>
                </a:lnTo>
                <a:lnTo>
                  <a:pt x="95884" y="141350"/>
                </a:lnTo>
                <a:lnTo>
                  <a:pt x="111886" y="160400"/>
                </a:lnTo>
                <a:lnTo>
                  <a:pt x="120396" y="160400"/>
                </a:lnTo>
                <a:lnTo>
                  <a:pt x="125349" y="158495"/>
                </a:lnTo>
                <a:lnTo>
                  <a:pt x="130048" y="154812"/>
                </a:lnTo>
                <a:lnTo>
                  <a:pt x="134874" y="151130"/>
                </a:lnTo>
                <a:lnTo>
                  <a:pt x="137357" y="147447"/>
                </a:lnTo>
                <a:lnTo>
                  <a:pt x="121284" y="147447"/>
                </a:lnTo>
                <a:lnTo>
                  <a:pt x="118872" y="146304"/>
                </a:lnTo>
                <a:lnTo>
                  <a:pt x="116967" y="144018"/>
                </a:lnTo>
                <a:lnTo>
                  <a:pt x="115061" y="141605"/>
                </a:lnTo>
                <a:lnTo>
                  <a:pt x="114173" y="137160"/>
                </a:lnTo>
                <a:lnTo>
                  <a:pt x="114173" y="64262"/>
                </a:lnTo>
                <a:close/>
              </a:path>
              <a:path w="480059" h="208279">
                <a:moveTo>
                  <a:pt x="141097" y="138430"/>
                </a:moveTo>
                <a:lnTo>
                  <a:pt x="136778" y="138430"/>
                </a:lnTo>
                <a:lnTo>
                  <a:pt x="135508" y="141350"/>
                </a:lnTo>
                <a:lnTo>
                  <a:pt x="133730" y="143637"/>
                </a:lnTo>
                <a:lnTo>
                  <a:pt x="129158" y="146685"/>
                </a:lnTo>
                <a:lnTo>
                  <a:pt x="126746" y="147447"/>
                </a:lnTo>
                <a:lnTo>
                  <a:pt x="137357" y="147447"/>
                </a:lnTo>
                <a:lnTo>
                  <a:pt x="138556" y="145669"/>
                </a:lnTo>
                <a:lnTo>
                  <a:pt x="141097" y="138430"/>
                </a:lnTo>
                <a:close/>
              </a:path>
              <a:path w="480059" h="208279">
                <a:moveTo>
                  <a:pt x="114173" y="22860"/>
                </a:moveTo>
                <a:lnTo>
                  <a:pt x="110617" y="22860"/>
                </a:lnTo>
                <a:lnTo>
                  <a:pt x="107569" y="30353"/>
                </a:lnTo>
                <a:lnTo>
                  <a:pt x="105282" y="35560"/>
                </a:lnTo>
                <a:lnTo>
                  <a:pt x="103504" y="38354"/>
                </a:lnTo>
                <a:lnTo>
                  <a:pt x="100202" y="43687"/>
                </a:lnTo>
                <a:lnTo>
                  <a:pt x="96393" y="48387"/>
                </a:lnTo>
                <a:lnTo>
                  <a:pt x="92075" y="52324"/>
                </a:lnTo>
                <a:lnTo>
                  <a:pt x="87756" y="56134"/>
                </a:lnTo>
                <a:lnTo>
                  <a:pt x="83566" y="58928"/>
                </a:lnTo>
                <a:lnTo>
                  <a:pt x="79501" y="60579"/>
                </a:lnTo>
                <a:lnTo>
                  <a:pt x="79501" y="64262"/>
                </a:lnTo>
                <a:lnTo>
                  <a:pt x="138049" y="64262"/>
                </a:lnTo>
                <a:lnTo>
                  <a:pt x="138049" y="56514"/>
                </a:lnTo>
                <a:lnTo>
                  <a:pt x="114173" y="56514"/>
                </a:lnTo>
                <a:lnTo>
                  <a:pt x="114173" y="22860"/>
                </a:lnTo>
                <a:close/>
              </a:path>
              <a:path w="480059" h="208279">
                <a:moveTo>
                  <a:pt x="177292" y="56514"/>
                </a:moveTo>
                <a:lnTo>
                  <a:pt x="141477" y="56514"/>
                </a:lnTo>
                <a:lnTo>
                  <a:pt x="141477" y="60579"/>
                </a:lnTo>
                <a:lnTo>
                  <a:pt x="146811" y="60579"/>
                </a:lnTo>
                <a:lnTo>
                  <a:pt x="150622" y="60960"/>
                </a:lnTo>
                <a:lnTo>
                  <a:pt x="154685" y="62992"/>
                </a:lnTo>
                <a:lnTo>
                  <a:pt x="156209" y="64388"/>
                </a:lnTo>
                <a:lnTo>
                  <a:pt x="158242" y="68199"/>
                </a:lnTo>
                <a:lnTo>
                  <a:pt x="158750" y="71500"/>
                </a:lnTo>
                <a:lnTo>
                  <a:pt x="158750" y="131444"/>
                </a:lnTo>
                <a:lnTo>
                  <a:pt x="159638" y="138937"/>
                </a:lnTo>
                <a:lnTo>
                  <a:pt x="162941" y="149351"/>
                </a:lnTo>
                <a:lnTo>
                  <a:pt x="165861" y="153543"/>
                </a:lnTo>
                <a:lnTo>
                  <a:pt x="174244" y="160147"/>
                </a:lnTo>
                <a:lnTo>
                  <a:pt x="179197" y="161798"/>
                </a:lnTo>
                <a:lnTo>
                  <a:pt x="190119" y="161798"/>
                </a:lnTo>
                <a:lnTo>
                  <a:pt x="211948" y="148081"/>
                </a:lnTo>
                <a:lnTo>
                  <a:pt x="189610" y="148081"/>
                </a:lnTo>
                <a:lnTo>
                  <a:pt x="185674" y="146557"/>
                </a:lnTo>
                <a:lnTo>
                  <a:pt x="182245" y="143637"/>
                </a:lnTo>
                <a:lnTo>
                  <a:pt x="178943" y="140716"/>
                </a:lnTo>
                <a:lnTo>
                  <a:pt x="177292" y="134366"/>
                </a:lnTo>
                <a:lnTo>
                  <a:pt x="177292" y="56514"/>
                </a:lnTo>
                <a:close/>
              </a:path>
              <a:path w="480059" h="208279">
                <a:moveTo>
                  <a:pt x="238899" y="140207"/>
                </a:moveTo>
                <a:lnTo>
                  <a:pt x="219582" y="140207"/>
                </a:lnTo>
                <a:lnTo>
                  <a:pt x="219582" y="161798"/>
                </a:lnTo>
                <a:lnTo>
                  <a:pt x="224662" y="161798"/>
                </a:lnTo>
                <a:lnTo>
                  <a:pt x="255270" y="149225"/>
                </a:lnTo>
                <a:lnTo>
                  <a:pt x="254483" y="147193"/>
                </a:lnTo>
                <a:lnTo>
                  <a:pt x="244221" y="147193"/>
                </a:lnTo>
                <a:lnTo>
                  <a:pt x="242824" y="146685"/>
                </a:lnTo>
                <a:lnTo>
                  <a:pt x="241553" y="145669"/>
                </a:lnTo>
                <a:lnTo>
                  <a:pt x="240410" y="144653"/>
                </a:lnTo>
                <a:lnTo>
                  <a:pt x="239395" y="142748"/>
                </a:lnTo>
                <a:lnTo>
                  <a:pt x="238899" y="140207"/>
                </a:lnTo>
                <a:close/>
              </a:path>
              <a:path w="480059" h="208279">
                <a:moveTo>
                  <a:pt x="238125" y="56514"/>
                </a:moveTo>
                <a:lnTo>
                  <a:pt x="203200" y="56514"/>
                </a:lnTo>
                <a:lnTo>
                  <a:pt x="203200" y="60579"/>
                </a:lnTo>
                <a:lnTo>
                  <a:pt x="209930" y="60706"/>
                </a:lnTo>
                <a:lnTo>
                  <a:pt x="214375" y="61849"/>
                </a:lnTo>
                <a:lnTo>
                  <a:pt x="216407" y="63881"/>
                </a:lnTo>
                <a:lnTo>
                  <a:pt x="218567" y="65912"/>
                </a:lnTo>
                <a:lnTo>
                  <a:pt x="219582" y="69850"/>
                </a:lnTo>
                <a:lnTo>
                  <a:pt x="219582" y="133604"/>
                </a:lnTo>
                <a:lnTo>
                  <a:pt x="214122" y="139192"/>
                </a:lnTo>
                <a:lnTo>
                  <a:pt x="209296" y="143129"/>
                </a:lnTo>
                <a:lnTo>
                  <a:pt x="205231" y="145034"/>
                </a:lnTo>
                <a:lnTo>
                  <a:pt x="201168" y="147066"/>
                </a:lnTo>
                <a:lnTo>
                  <a:pt x="197484" y="148081"/>
                </a:lnTo>
                <a:lnTo>
                  <a:pt x="211948" y="148081"/>
                </a:lnTo>
                <a:lnTo>
                  <a:pt x="213532" y="146557"/>
                </a:lnTo>
                <a:lnTo>
                  <a:pt x="219582" y="140207"/>
                </a:lnTo>
                <a:lnTo>
                  <a:pt x="238899" y="140207"/>
                </a:lnTo>
                <a:lnTo>
                  <a:pt x="238378" y="137541"/>
                </a:lnTo>
                <a:lnTo>
                  <a:pt x="238165" y="131444"/>
                </a:lnTo>
                <a:lnTo>
                  <a:pt x="238125" y="56514"/>
                </a:lnTo>
                <a:close/>
              </a:path>
              <a:path w="480059" h="208279">
                <a:moveTo>
                  <a:pt x="253746" y="145287"/>
                </a:moveTo>
                <a:lnTo>
                  <a:pt x="250825" y="146557"/>
                </a:lnTo>
                <a:lnTo>
                  <a:pt x="248157" y="147193"/>
                </a:lnTo>
                <a:lnTo>
                  <a:pt x="254483" y="147193"/>
                </a:lnTo>
                <a:lnTo>
                  <a:pt x="253746" y="145287"/>
                </a:lnTo>
                <a:close/>
              </a:path>
              <a:path w="480059" h="208279">
                <a:moveTo>
                  <a:pt x="387350" y="185166"/>
                </a:moveTo>
                <a:lnTo>
                  <a:pt x="381380" y="185166"/>
                </a:lnTo>
                <a:lnTo>
                  <a:pt x="378586" y="186055"/>
                </a:lnTo>
                <a:lnTo>
                  <a:pt x="376554" y="187960"/>
                </a:lnTo>
                <a:lnTo>
                  <a:pt x="374396" y="189864"/>
                </a:lnTo>
                <a:lnTo>
                  <a:pt x="373379" y="192405"/>
                </a:lnTo>
                <a:lnTo>
                  <a:pt x="373379" y="198755"/>
                </a:lnTo>
                <a:lnTo>
                  <a:pt x="374776" y="201675"/>
                </a:lnTo>
                <a:lnTo>
                  <a:pt x="377698" y="204216"/>
                </a:lnTo>
                <a:lnTo>
                  <a:pt x="380492" y="206756"/>
                </a:lnTo>
                <a:lnTo>
                  <a:pt x="384048" y="208025"/>
                </a:lnTo>
                <a:lnTo>
                  <a:pt x="394461" y="208025"/>
                </a:lnTo>
                <a:lnTo>
                  <a:pt x="417253" y="189230"/>
                </a:lnTo>
                <a:lnTo>
                  <a:pt x="399796" y="189230"/>
                </a:lnTo>
                <a:lnTo>
                  <a:pt x="397891" y="188722"/>
                </a:lnTo>
                <a:lnTo>
                  <a:pt x="390778" y="185928"/>
                </a:lnTo>
                <a:lnTo>
                  <a:pt x="387350" y="185166"/>
                </a:lnTo>
                <a:close/>
              </a:path>
              <a:path w="480059" h="208279">
                <a:moveTo>
                  <a:pt x="415798" y="56514"/>
                </a:moveTo>
                <a:lnTo>
                  <a:pt x="368173" y="56514"/>
                </a:lnTo>
                <a:lnTo>
                  <a:pt x="368173" y="60579"/>
                </a:lnTo>
                <a:lnTo>
                  <a:pt x="371982" y="61468"/>
                </a:lnTo>
                <a:lnTo>
                  <a:pt x="374776" y="62484"/>
                </a:lnTo>
                <a:lnTo>
                  <a:pt x="386333" y="77597"/>
                </a:lnTo>
                <a:lnTo>
                  <a:pt x="423036" y="154686"/>
                </a:lnTo>
                <a:lnTo>
                  <a:pt x="415798" y="172466"/>
                </a:lnTo>
                <a:lnTo>
                  <a:pt x="413130" y="179069"/>
                </a:lnTo>
                <a:lnTo>
                  <a:pt x="410463" y="183514"/>
                </a:lnTo>
                <a:lnTo>
                  <a:pt x="407797" y="185800"/>
                </a:lnTo>
                <a:lnTo>
                  <a:pt x="405256" y="188087"/>
                </a:lnTo>
                <a:lnTo>
                  <a:pt x="402844" y="189230"/>
                </a:lnTo>
                <a:lnTo>
                  <a:pt x="417253" y="189230"/>
                </a:lnTo>
                <a:lnTo>
                  <a:pt x="419826" y="185029"/>
                </a:lnTo>
                <a:lnTo>
                  <a:pt x="423036" y="178054"/>
                </a:lnTo>
                <a:lnTo>
                  <a:pt x="441890" y="131825"/>
                </a:lnTo>
                <a:lnTo>
                  <a:pt x="432053" y="131825"/>
                </a:lnTo>
                <a:lnTo>
                  <a:pt x="407161" y="80263"/>
                </a:lnTo>
                <a:lnTo>
                  <a:pt x="404622" y="75056"/>
                </a:lnTo>
                <a:lnTo>
                  <a:pt x="403515" y="71247"/>
                </a:lnTo>
                <a:lnTo>
                  <a:pt x="403478" y="66039"/>
                </a:lnTo>
                <a:lnTo>
                  <a:pt x="404241" y="64262"/>
                </a:lnTo>
                <a:lnTo>
                  <a:pt x="407670" y="61341"/>
                </a:lnTo>
                <a:lnTo>
                  <a:pt x="410209" y="60579"/>
                </a:lnTo>
                <a:lnTo>
                  <a:pt x="415798" y="60579"/>
                </a:lnTo>
                <a:lnTo>
                  <a:pt x="415798" y="56514"/>
                </a:lnTo>
                <a:close/>
              </a:path>
              <a:path w="480059" h="208279">
                <a:moveTo>
                  <a:pt x="320167" y="53339"/>
                </a:moveTo>
                <a:lnTo>
                  <a:pt x="311150" y="53339"/>
                </a:lnTo>
                <a:lnTo>
                  <a:pt x="300716" y="54482"/>
                </a:lnTo>
                <a:lnTo>
                  <a:pt x="269442" y="80936"/>
                </a:lnTo>
                <a:lnTo>
                  <a:pt x="261620" y="111887"/>
                </a:lnTo>
                <a:lnTo>
                  <a:pt x="262405" y="122342"/>
                </a:lnTo>
                <a:lnTo>
                  <a:pt x="287702" y="158289"/>
                </a:lnTo>
                <a:lnTo>
                  <a:pt x="303402" y="161798"/>
                </a:lnTo>
                <a:lnTo>
                  <a:pt x="308863" y="161798"/>
                </a:lnTo>
                <a:lnTo>
                  <a:pt x="314071" y="160655"/>
                </a:lnTo>
                <a:lnTo>
                  <a:pt x="318770" y="158369"/>
                </a:lnTo>
                <a:lnTo>
                  <a:pt x="323596" y="156210"/>
                </a:lnTo>
                <a:lnTo>
                  <a:pt x="328422" y="152400"/>
                </a:lnTo>
                <a:lnTo>
                  <a:pt x="331079" y="149606"/>
                </a:lnTo>
                <a:lnTo>
                  <a:pt x="305688" y="149606"/>
                </a:lnTo>
                <a:lnTo>
                  <a:pt x="298450" y="145542"/>
                </a:lnTo>
                <a:lnTo>
                  <a:pt x="282067" y="102997"/>
                </a:lnTo>
                <a:lnTo>
                  <a:pt x="282707" y="92519"/>
                </a:lnTo>
                <a:lnTo>
                  <a:pt x="303275" y="60198"/>
                </a:lnTo>
                <a:lnTo>
                  <a:pt x="331557" y="60198"/>
                </a:lnTo>
                <a:lnTo>
                  <a:pt x="327532" y="56261"/>
                </a:lnTo>
                <a:lnTo>
                  <a:pt x="320167" y="53339"/>
                </a:lnTo>
                <a:close/>
              </a:path>
              <a:path w="480059" h="208279">
                <a:moveTo>
                  <a:pt x="367665" y="145287"/>
                </a:moveTo>
                <a:lnTo>
                  <a:pt x="364362" y="146557"/>
                </a:lnTo>
                <a:lnTo>
                  <a:pt x="361696" y="147193"/>
                </a:lnTo>
                <a:lnTo>
                  <a:pt x="333375" y="147193"/>
                </a:lnTo>
                <a:lnTo>
                  <a:pt x="333375" y="161798"/>
                </a:lnTo>
                <a:lnTo>
                  <a:pt x="338581" y="161798"/>
                </a:lnTo>
                <a:lnTo>
                  <a:pt x="368934" y="149225"/>
                </a:lnTo>
                <a:lnTo>
                  <a:pt x="367665" y="145287"/>
                </a:lnTo>
                <a:close/>
              </a:path>
              <a:path w="480059" h="208279">
                <a:moveTo>
                  <a:pt x="331557" y="60198"/>
                </a:moveTo>
                <a:lnTo>
                  <a:pt x="313308" y="60198"/>
                </a:lnTo>
                <a:lnTo>
                  <a:pt x="316865" y="61341"/>
                </a:lnTo>
                <a:lnTo>
                  <a:pt x="320548" y="63500"/>
                </a:lnTo>
                <a:lnTo>
                  <a:pt x="333375" y="86741"/>
                </a:lnTo>
                <a:lnTo>
                  <a:pt x="333375" y="139445"/>
                </a:lnTo>
                <a:lnTo>
                  <a:pt x="327151" y="146176"/>
                </a:lnTo>
                <a:lnTo>
                  <a:pt x="320548" y="149606"/>
                </a:lnTo>
                <a:lnTo>
                  <a:pt x="331079" y="149606"/>
                </a:lnTo>
                <a:lnTo>
                  <a:pt x="333375" y="147193"/>
                </a:lnTo>
                <a:lnTo>
                  <a:pt x="358012" y="147193"/>
                </a:lnTo>
                <a:lnTo>
                  <a:pt x="356616" y="146685"/>
                </a:lnTo>
                <a:lnTo>
                  <a:pt x="351790" y="61975"/>
                </a:lnTo>
                <a:lnTo>
                  <a:pt x="333375" y="61975"/>
                </a:lnTo>
                <a:lnTo>
                  <a:pt x="331557" y="60198"/>
                </a:lnTo>
                <a:close/>
              </a:path>
              <a:path w="480059" h="208279">
                <a:moveTo>
                  <a:pt x="479805" y="56514"/>
                </a:moveTo>
                <a:lnTo>
                  <a:pt x="446531" y="56514"/>
                </a:lnTo>
                <a:lnTo>
                  <a:pt x="446531" y="60579"/>
                </a:lnTo>
                <a:lnTo>
                  <a:pt x="449706" y="60579"/>
                </a:lnTo>
                <a:lnTo>
                  <a:pt x="451993" y="60832"/>
                </a:lnTo>
                <a:lnTo>
                  <a:pt x="456819" y="69214"/>
                </a:lnTo>
                <a:lnTo>
                  <a:pt x="456183" y="72262"/>
                </a:lnTo>
                <a:lnTo>
                  <a:pt x="454811" y="75565"/>
                </a:lnTo>
                <a:lnTo>
                  <a:pt x="432053" y="131825"/>
                </a:lnTo>
                <a:lnTo>
                  <a:pt x="441890" y="131825"/>
                </a:lnTo>
                <a:lnTo>
                  <a:pt x="466655" y="71119"/>
                </a:lnTo>
                <a:lnTo>
                  <a:pt x="467868" y="68453"/>
                </a:lnTo>
                <a:lnTo>
                  <a:pt x="479805" y="60579"/>
                </a:lnTo>
                <a:lnTo>
                  <a:pt x="479805" y="56514"/>
                </a:lnTo>
                <a:close/>
              </a:path>
              <a:path w="480059" h="208279">
                <a:moveTo>
                  <a:pt x="351790" y="14605"/>
                </a:moveTo>
                <a:lnTo>
                  <a:pt x="327278" y="14605"/>
                </a:lnTo>
                <a:lnTo>
                  <a:pt x="328802" y="15112"/>
                </a:lnTo>
                <a:lnTo>
                  <a:pt x="331216" y="17018"/>
                </a:lnTo>
                <a:lnTo>
                  <a:pt x="331977" y="18795"/>
                </a:lnTo>
                <a:lnTo>
                  <a:pt x="332612" y="21462"/>
                </a:lnTo>
                <a:lnTo>
                  <a:pt x="333121" y="24256"/>
                </a:lnTo>
                <a:lnTo>
                  <a:pt x="333375" y="31368"/>
                </a:lnTo>
                <a:lnTo>
                  <a:pt x="333375" y="61975"/>
                </a:lnTo>
                <a:lnTo>
                  <a:pt x="351790" y="61975"/>
                </a:lnTo>
                <a:lnTo>
                  <a:pt x="351790" y="14605"/>
                </a:lnTo>
                <a:close/>
              </a:path>
              <a:path w="480059" h="208279">
                <a:moveTo>
                  <a:pt x="351790" y="0"/>
                </a:moveTo>
                <a:lnTo>
                  <a:pt x="346836" y="0"/>
                </a:lnTo>
                <a:lnTo>
                  <a:pt x="316356" y="12445"/>
                </a:lnTo>
                <a:lnTo>
                  <a:pt x="317753" y="16382"/>
                </a:lnTo>
                <a:lnTo>
                  <a:pt x="321055" y="15239"/>
                </a:lnTo>
                <a:lnTo>
                  <a:pt x="323596" y="14605"/>
                </a:lnTo>
                <a:lnTo>
                  <a:pt x="351790" y="14605"/>
                </a:lnTo>
                <a:lnTo>
                  <a:pt x="351790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4" name="object 12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20138" y="5265292"/>
            <a:ext cx="578612" cy="208025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2290445" y="5265292"/>
            <a:ext cx="321310" cy="161925"/>
          </a:xfrm>
          <a:custGeom>
            <a:avLst/>
            <a:gdLst/>
            <a:ahLst/>
            <a:cxnLst/>
            <a:rect l="l" t="t" r="r" b="b"/>
            <a:pathLst>
              <a:path w="321310" h="161925">
                <a:moveTo>
                  <a:pt x="34671" y="64261"/>
                </a:moveTo>
                <a:lnTo>
                  <a:pt x="16256" y="64261"/>
                </a:lnTo>
                <a:lnTo>
                  <a:pt x="16382" y="141350"/>
                </a:lnTo>
                <a:lnTo>
                  <a:pt x="32385" y="160400"/>
                </a:lnTo>
                <a:lnTo>
                  <a:pt x="40893" y="160400"/>
                </a:lnTo>
                <a:lnTo>
                  <a:pt x="45847" y="158495"/>
                </a:lnTo>
                <a:lnTo>
                  <a:pt x="50546" y="154812"/>
                </a:lnTo>
                <a:lnTo>
                  <a:pt x="55372" y="151129"/>
                </a:lnTo>
                <a:lnTo>
                  <a:pt x="57855" y="147446"/>
                </a:lnTo>
                <a:lnTo>
                  <a:pt x="41782" y="147446"/>
                </a:lnTo>
                <a:lnTo>
                  <a:pt x="39369" y="146303"/>
                </a:lnTo>
                <a:lnTo>
                  <a:pt x="37465" y="144017"/>
                </a:lnTo>
                <a:lnTo>
                  <a:pt x="35560" y="141604"/>
                </a:lnTo>
                <a:lnTo>
                  <a:pt x="34671" y="137159"/>
                </a:lnTo>
                <a:lnTo>
                  <a:pt x="34671" y="64261"/>
                </a:lnTo>
                <a:close/>
              </a:path>
              <a:path w="321310" h="161925">
                <a:moveTo>
                  <a:pt x="61594" y="138429"/>
                </a:moveTo>
                <a:lnTo>
                  <a:pt x="57277" y="138429"/>
                </a:lnTo>
                <a:lnTo>
                  <a:pt x="56006" y="141350"/>
                </a:lnTo>
                <a:lnTo>
                  <a:pt x="54229" y="143636"/>
                </a:lnTo>
                <a:lnTo>
                  <a:pt x="49656" y="146684"/>
                </a:lnTo>
                <a:lnTo>
                  <a:pt x="47243" y="147446"/>
                </a:lnTo>
                <a:lnTo>
                  <a:pt x="57855" y="147446"/>
                </a:lnTo>
                <a:lnTo>
                  <a:pt x="59055" y="145668"/>
                </a:lnTo>
                <a:lnTo>
                  <a:pt x="61594" y="138429"/>
                </a:lnTo>
                <a:close/>
              </a:path>
              <a:path w="321310" h="161925">
                <a:moveTo>
                  <a:pt x="34671" y="22859"/>
                </a:moveTo>
                <a:lnTo>
                  <a:pt x="31115" y="22859"/>
                </a:lnTo>
                <a:lnTo>
                  <a:pt x="28067" y="30352"/>
                </a:lnTo>
                <a:lnTo>
                  <a:pt x="25781" y="35559"/>
                </a:lnTo>
                <a:lnTo>
                  <a:pt x="24003" y="38353"/>
                </a:lnTo>
                <a:lnTo>
                  <a:pt x="20700" y="43687"/>
                </a:lnTo>
                <a:lnTo>
                  <a:pt x="16891" y="48386"/>
                </a:lnTo>
                <a:lnTo>
                  <a:pt x="12573" y="52323"/>
                </a:lnTo>
                <a:lnTo>
                  <a:pt x="8255" y="56133"/>
                </a:lnTo>
                <a:lnTo>
                  <a:pt x="4063" y="58927"/>
                </a:lnTo>
                <a:lnTo>
                  <a:pt x="0" y="60578"/>
                </a:lnTo>
                <a:lnTo>
                  <a:pt x="0" y="64261"/>
                </a:lnTo>
                <a:lnTo>
                  <a:pt x="58547" y="64261"/>
                </a:lnTo>
                <a:lnTo>
                  <a:pt x="58547" y="56514"/>
                </a:lnTo>
                <a:lnTo>
                  <a:pt x="34671" y="56514"/>
                </a:lnTo>
                <a:lnTo>
                  <a:pt x="34671" y="22859"/>
                </a:lnTo>
                <a:close/>
              </a:path>
              <a:path w="321310" h="161925">
                <a:moveTo>
                  <a:pt x="115443" y="154685"/>
                </a:moveTo>
                <a:lnTo>
                  <a:pt x="64769" y="154685"/>
                </a:lnTo>
                <a:lnTo>
                  <a:pt x="64769" y="158749"/>
                </a:lnTo>
                <a:lnTo>
                  <a:pt x="115443" y="158749"/>
                </a:lnTo>
                <a:lnTo>
                  <a:pt x="115443" y="154685"/>
                </a:lnTo>
                <a:close/>
              </a:path>
              <a:path w="321310" h="161925">
                <a:moveTo>
                  <a:pt x="174625" y="154685"/>
                </a:moveTo>
                <a:lnTo>
                  <a:pt x="124460" y="154685"/>
                </a:lnTo>
                <a:lnTo>
                  <a:pt x="124460" y="158749"/>
                </a:lnTo>
                <a:lnTo>
                  <a:pt x="174625" y="158749"/>
                </a:lnTo>
                <a:lnTo>
                  <a:pt x="174625" y="154685"/>
                </a:lnTo>
                <a:close/>
              </a:path>
              <a:path w="321310" h="161925">
                <a:moveTo>
                  <a:pt x="98932" y="14604"/>
                </a:moveTo>
                <a:lnTo>
                  <a:pt x="74294" y="14604"/>
                </a:lnTo>
                <a:lnTo>
                  <a:pt x="75818" y="15112"/>
                </a:lnTo>
                <a:lnTo>
                  <a:pt x="78231" y="17017"/>
                </a:lnTo>
                <a:lnTo>
                  <a:pt x="78993" y="18795"/>
                </a:lnTo>
                <a:lnTo>
                  <a:pt x="79629" y="21462"/>
                </a:lnTo>
                <a:lnTo>
                  <a:pt x="80137" y="24256"/>
                </a:lnTo>
                <a:lnTo>
                  <a:pt x="80391" y="31368"/>
                </a:lnTo>
                <a:lnTo>
                  <a:pt x="80334" y="142620"/>
                </a:lnTo>
                <a:lnTo>
                  <a:pt x="69342" y="154685"/>
                </a:lnTo>
                <a:lnTo>
                  <a:pt x="110236" y="154685"/>
                </a:lnTo>
                <a:lnTo>
                  <a:pt x="106553" y="154050"/>
                </a:lnTo>
                <a:lnTo>
                  <a:pt x="104521" y="152907"/>
                </a:lnTo>
                <a:lnTo>
                  <a:pt x="102362" y="151764"/>
                </a:lnTo>
                <a:lnTo>
                  <a:pt x="100965" y="150367"/>
                </a:lnTo>
                <a:lnTo>
                  <a:pt x="100075" y="148716"/>
                </a:lnTo>
                <a:lnTo>
                  <a:pt x="99313" y="146938"/>
                </a:lnTo>
                <a:lnTo>
                  <a:pt x="98932" y="142620"/>
                </a:lnTo>
                <a:lnTo>
                  <a:pt x="98932" y="81533"/>
                </a:lnTo>
                <a:lnTo>
                  <a:pt x="104521" y="75691"/>
                </a:lnTo>
                <a:lnTo>
                  <a:pt x="105582" y="74802"/>
                </a:lnTo>
                <a:lnTo>
                  <a:pt x="98932" y="74802"/>
                </a:lnTo>
                <a:lnTo>
                  <a:pt x="98932" y="14604"/>
                </a:lnTo>
                <a:close/>
              </a:path>
              <a:path w="321310" h="161925">
                <a:moveTo>
                  <a:pt x="155471" y="66928"/>
                </a:moveTo>
                <a:lnTo>
                  <a:pt x="128143" y="66928"/>
                </a:lnTo>
                <a:lnTo>
                  <a:pt x="131191" y="67817"/>
                </a:lnTo>
                <a:lnTo>
                  <a:pt x="133731" y="69595"/>
                </a:lnTo>
                <a:lnTo>
                  <a:pt x="136144" y="71373"/>
                </a:lnTo>
                <a:lnTo>
                  <a:pt x="138049" y="73913"/>
                </a:lnTo>
                <a:lnTo>
                  <a:pt x="139240" y="77616"/>
                </a:lnTo>
                <a:lnTo>
                  <a:pt x="140335" y="80898"/>
                </a:lnTo>
                <a:lnTo>
                  <a:pt x="140969" y="88264"/>
                </a:lnTo>
                <a:lnTo>
                  <a:pt x="140843" y="144906"/>
                </a:lnTo>
                <a:lnTo>
                  <a:pt x="140357" y="146938"/>
                </a:lnTo>
                <a:lnTo>
                  <a:pt x="139827" y="148970"/>
                </a:lnTo>
                <a:lnTo>
                  <a:pt x="138556" y="151002"/>
                </a:lnTo>
                <a:lnTo>
                  <a:pt x="134874" y="153923"/>
                </a:lnTo>
                <a:lnTo>
                  <a:pt x="131572" y="154685"/>
                </a:lnTo>
                <a:lnTo>
                  <a:pt x="169925" y="154685"/>
                </a:lnTo>
                <a:lnTo>
                  <a:pt x="166624" y="154177"/>
                </a:lnTo>
                <a:lnTo>
                  <a:pt x="163068" y="152145"/>
                </a:lnTo>
                <a:lnTo>
                  <a:pt x="161798" y="150621"/>
                </a:lnTo>
                <a:lnTo>
                  <a:pt x="160979" y="148716"/>
                </a:lnTo>
                <a:lnTo>
                  <a:pt x="160019" y="146557"/>
                </a:lnTo>
                <a:lnTo>
                  <a:pt x="159570" y="142620"/>
                </a:lnTo>
                <a:lnTo>
                  <a:pt x="159512" y="99440"/>
                </a:lnTo>
                <a:lnTo>
                  <a:pt x="159371" y="90674"/>
                </a:lnTo>
                <a:lnTo>
                  <a:pt x="158956" y="83407"/>
                </a:lnTo>
                <a:lnTo>
                  <a:pt x="158279" y="77616"/>
                </a:lnTo>
                <a:lnTo>
                  <a:pt x="157353" y="73278"/>
                </a:lnTo>
                <a:lnTo>
                  <a:pt x="155471" y="66928"/>
                </a:lnTo>
                <a:close/>
              </a:path>
              <a:path w="321310" h="161925">
                <a:moveTo>
                  <a:pt x="138937" y="53466"/>
                </a:moveTo>
                <a:lnTo>
                  <a:pt x="128269" y="53466"/>
                </a:lnTo>
                <a:lnTo>
                  <a:pt x="123443" y="54736"/>
                </a:lnTo>
                <a:lnTo>
                  <a:pt x="98932" y="74802"/>
                </a:lnTo>
                <a:lnTo>
                  <a:pt x="105582" y="74802"/>
                </a:lnTo>
                <a:lnTo>
                  <a:pt x="109219" y="71754"/>
                </a:lnTo>
                <a:lnTo>
                  <a:pt x="117093" y="67944"/>
                </a:lnTo>
                <a:lnTo>
                  <a:pt x="120904" y="66928"/>
                </a:lnTo>
                <a:lnTo>
                  <a:pt x="155471" y="66928"/>
                </a:lnTo>
                <a:lnTo>
                  <a:pt x="155321" y="66420"/>
                </a:lnTo>
                <a:lnTo>
                  <a:pt x="152273" y="61467"/>
                </a:lnTo>
                <a:lnTo>
                  <a:pt x="148081" y="58292"/>
                </a:lnTo>
                <a:lnTo>
                  <a:pt x="143891" y="54990"/>
                </a:lnTo>
                <a:lnTo>
                  <a:pt x="138937" y="53466"/>
                </a:lnTo>
                <a:close/>
              </a:path>
              <a:path w="321310" h="161925">
                <a:moveTo>
                  <a:pt x="98932" y="0"/>
                </a:moveTo>
                <a:lnTo>
                  <a:pt x="93853" y="0"/>
                </a:lnTo>
                <a:lnTo>
                  <a:pt x="63246" y="12445"/>
                </a:lnTo>
                <a:lnTo>
                  <a:pt x="64769" y="16382"/>
                </a:lnTo>
                <a:lnTo>
                  <a:pt x="68325" y="15239"/>
                </a:lnTo>
                <a:lnTo>
                  <a:pt x="70866" y="14604"/>
                </a:lnTo>
                <a:lnTo>
                  <a:pt x="98932" y="14604"/>
                </a:lnTo>
                <a:lnTo>
                  <a:pt x="98932" y="0"/>
                </a:lnTo>
                <a:close/>
              </a:path>
              <a:path w="321310" h="161925">
                <a:moveTo>
                  <a:pt x="212344" y="0"/>
                </a:moveTo>
                <a:lnTo>
                  <a:pt x="205994" y="0"/>
                </a:lnTo>
                <a:lnTo>
                  <a:pt x="203327" y="1015"/>
                </a:lnTo>
                <a:lnTo>
                  <a:pt x="201168" y="3301"/>
                </a:lnTo>
                <a:lnTo>
                  <a:pt x="199009" y="5460"/>
                </a:lnTo>
                <a:lnTo>
                  <a:pt x="197866" y="8127"/>
                </a:lnTo>
                <a:lnTo>
                  <a:pt x="197866" y="14350"/>
                </a:lnTo>
                <a:lnTo>
                  <a:pt x="199009" y="17017"/>
                </a:lnTo>
                <a:lnTo>
                  <a:pt x="201168" y="19303"/>
                </a:lnTo>
                <a:lnTo>
                  <a:pt x="203454" y="21462"/>
                </a:lnTo>
                <a:lnTo>
                  <a:pt x="206121" y="22605"/>
                </a:lnTo>
                <a:lnTo>
                  <a:pt x="212344" y="22605"/>
                </a:lnTo>
                <a:lnTo>
                  <a:pt x="215011" y="21462"/>
                </a:lnTo>
                <a:lnTo>
                  <a:pt x="219456" y="17017"/>
                </a:lnTo>
                <a:lnTo>
                  <a:pt x="220472" y="14350"/>
                </a:lnTo>
                <a:lnTo>
                  <a:pt x="220472" y="8127"/>
                </a:lnTo>
                <a:lnTo>
                  <a:pt x="219456" y="5460"/>
                </a:lnTo>
                <a:lnTo>
                  <a:pt x="217169" y="3301"/>
                </a:lnTo>
                <a:lnTo>
                  <a:pt x="215011" y="1015"/>
                </a:lnTo>
                <a:lnTo>
                  <a:pt x="212344" y="0"/>
                </a:lnTo>
                <a:close/>
              </a:path>
              <a:path w="321310" h="161925">
                <a:moveTo>
                  <a:pt x="234061" y="154685"/>
                </a:moveTo>
                <a:lnTo>
                  <a:pt x="184404" y="154685"/>
                </a:lnTo>
                <a:lnTo>
                  <a:pt x="184404" y="158749"/>
                </a:lnTo>
                <a:lnTo>
                  <a:pt x="234061" y="158749"/>
                </a:lnTo>
                <a:lnTo>
                  <a:pt x="234061" y="154685"/>
                </a:lnTo>
                <a:close/>
              </a:path>
              <a:path w="321310" h="161925">
                <a:moveTo>
                  <a:pt x="218440" y="68325"/>
                </a:moveTo>
                <a:lnTo>
                  <a:pt x="193929" y="68325"/>
                </a:lnTo>
                <a:lnTo>
                  <a:pt x="195453" y="68706"/>
                </a:lnTo>
                <a:lnTo>
                  <a:pt x="196469" y="69722"/>
                </a:lnTo>
                <a:lnTo>
                  <a:pt x="200025" y="85089"/>
                </a:lnTo>
                <a:lnTo>
                  <a:pt x="200025" y="141985"/>
                </a:lnTo>
                <a:lnTo>
                  <a:pt x="189356" y="154685"/>
                </a:lnTo>
                <a:lnTo>
                  <a:pt x="229235" y="154685"/>
                </a:lnTo>
                <a:lnTo>
                  <a:pt x="218440" y="141985"/>
                </a:lnTo>
                <a:lnTo>
                  <a:pt x="218440" y="68325"/>
                </a:lnTo>
                <a:close/>
              </a:path>
              <a:path w="321310" h="161925">
                <a:moveTo>
                  <a:pt x="218440" y="53466"/>
                </a:moveTo>
                <a:lnTo>
                  <a:pt x="213613" y="53466"/>
                </a:lnTo>
                <a:lnTo>
                  <a:pt x="182753" y="65912"/>
                </a:lnTo>
                <a:lnTo>
                  <a:pt x="184404" y="69976"/>
                </a:lnTo>
                <a:lnTo>
                  <a:pt x="187325" y="68833"/>
                </a:lnTo>
                <a:lnTo>
                  <a:pt x="189865" y="68325"/>
                </a:lnTo>
                <a:lnTo>
                  <a:pt x="218440" y="68325"/>
                </a:lnTo>
                <a:lnTo>
                  <a:pt x="218440" y="53466"/>
                </a:lnTo>
                <a:close/>
              </a:path>
              <a:path w="321310" h="161925">
                <a:moveTo>
                  <a:pt x="305457" y="157352"/>
                </a:moveTo>
                <a:lnTo>
                  <a:pt x="260985" y="157352"/>
                </a:lnTo>
                <a:lnTo>
                  <a:pt x="263017" y="157733"/>
                </a:lnTo>
                <a:lnTo>
                  <a:pt x="265430" y="158495"/>
                </a:lnTo>
                <a:lnTo>
                  <a:pt x="273431" y="160654"/>
                </a:lnTo>
                <a:lnTo>
                  <a:pt x="280669" y="161797"/>
                </a:lnTo>
                <a:lnTo>
                  <a:pt x="295529" y="161797"/>
                </a:lnTo>
                <a:lnTo>
                  <a:pt x="303403" y="159003"/>
                </a:lnTo>
                <a:lnTo>
                  <a:pt x="305457" y="157352"/>
                </a:lnTo>
                <a:close/>
              </a:path>
              <a:path w="321310" h="161925">
                <a:moveTo>
                  <a:pt x="255397" y="123824"/>
                </a:moveTo>
                <a:lnTo>
                  <a:pt x="251713" y="123824"/>
                </a:lnTo>
                <a:lnTo>
                  <a:pt x="251713" y="160273"/>
                </a:lnTo>
                <a:lnTo>
                  <a:pt x="255397" y="160273"/>
                </a:lnTo>
                <a:lnTo>
                  <a:pt x="256412" y="158368"/>
                </a:lnTo>
                <a:lnTo>
                  <a:pt x="257682" y="157352"/>
                </a:lnTo>
                <a:lnTo>
                  <a:pt x="305457" y="157352"/>
                </a:lnTo>
                <a:lnTo>
                  <a:pt x="308144" y="155193"/>
                </a:lnTo>
                <a:lnTo>
                  <a:pt x="279781" y="155193"/>
                </a:lnTo>
                <a:lnTo>
                  <a:pt x="273177" y="152653"/>
                </a:lnTo>
                <a:lnTo>
                  <a:pt x="267335" y="147319"/>
                </a:lnTo>
                <a:lnTo>
                  <a:pt x="263290" y="142863"/>
                </a:lnTo>
                <a:lnTo>
                  <a:pt x="259937" y="137477"/>
                </a:lnTo>
                <a:lnTo>
                  <a:pt x="257298" y="131139"/>
                </a:lnTo>
                <a:lnTo>
                  <a:pt x="255397" y="123824"/>
                </a:lnTo>
                <a:close/>
              </a:path>
              <a:path w="321310" h="161925">
                <a:moveTo>
                  <a:pt x="286257" y="53466"/>
                </a:moveTo>
                <a:lnTo>
                  <a:pt x="273177" y="53466"/>
                </a:lnTo>
                <a:lnTo>
                  <a:pt x="265684" y="56260"/>
                </a:lnTo>
                <a:lnTo>
                  <a:pt x="259969" y="61975"/>
                </a:lnTo>
                <a:lnTo>
                  <a:pt x="254127" y="67563"/>
                </a:lnTo>
                <a:lnTo>
                  <a:pt x="251206" y="74675"/>
                </a:lnTo>
                <a:lnTo>
                  <a:pt x="251206" y="89534"/>
                </a:lnTo>
                <a:lnTo>
                  <a:pt x="288290" y="118998"/>
                </a:lnTo>
                <a:lnTo>
                  <a:pt x="295529" y="123443"/>
                </a:lnTo>
                <a:lnTo>
                  <a:pt x="299085" y="126872"/>
                </a:lnTo>
                <a:lnTo>
                  <a:pt x="302641" y="130428"/>
                </a:lnTo>
                <a:lnTo>
                  <a:pt x="304546" y="134746"/>
                </a:lnTo>
                <a:lnTo>
                  <a:pt x="304546" y="144144"/>
                </a:lnTo>
                <a:lnTo>
                  <a:pt x="302894" y="147700"/>
                </a:lnTo>
                <a:lnTo>
                  <a:pt x="299593" y="150748"/>
                </a:lnTo>
                <a:lnTo>
                  <a:pt x="296418" y="153796"/>
                </a:lnTo>
                <a:lnTo>
                  <a:pt x="292227" y="155193"/>
                </a:lnTo>
                <a:lnTo>
                  <a:pt x="308144" y="155193"/>
                </a:lnTo>
                <a:lnTo>
                  <a:pt x="310515" y="153288"/>
                </a:lnTo>
                <a:lnTo>
                  <a:pt x="317500" y="147573"/>
                </a:lnTo>
                <a:lnTo>
                  <a:pt x="321056" y="140080"/>
                </a:lnTo>
                <a:lnTo>
                  <a:pt x="320992" y="130428"/>
                </a:lnTo>
                <a:lnTo>
                  <a:pt x="282067" y="93725"/>
                </a:lnTo>
                <a:lnTo>
                  <a:pt x="274955" y="90296"/>
                </a:lnTo>
                <a:lnTo>
                  <a:pt x="270256" y="87121"/>
                </a:lnTo>
                <a:lnTo>
                  <a:pt x="267969" y="84073"/>
                </a:lnTo>
                <a:lnTo>
                  <a:pt x="265556" y="81025"/>
                </a:lnTo>
                <a:lnTo>
                  <a:pt x="264413" y="77469"/>
                </a:lnTo>
                <a:lnTo>
                  <a:pt x="276606" y="60070"/>
                </a:lnTo>
                <a:lnTo>
                  <a:pt x="313309" y="60070"/>
                </a:lnTo>
                <a:lnTo>
                  <a:pt x="313309" y="57657"/>
                </a:lnTo>
                <a:lnTo>
                  <a:pt x="303275" y="57657"/>
                </a:lnTo>
                <a:lnTo>
                  <a:pt x="300736" y="57149"/>
                </a:lnTo>
                <a:lnTo>
                  <a:pt x="296925" y="56006"/>
                </a:lnTo>
                <a:lnTo>
                  <a:pt x="291211" y="54355"/>
                </a:lnTo>
                <a:lnTo>
                  <a:pt x="286257" y="53466"/>
                </a:lnTo>
                <a:close/>
              </a:path>
              <a:path w="321310" h="161925">
                <a:moveTo>
                  <a:pt x="313309" y="60070"/>
                </a:moveTo>
                <a:lnTo>
                  <a:pt x="288671" y="60070"/>
                </a:lnTo>
                <a:lnTo>
                  <a:pt x="294386" y="61975"/>
                </a:lnTo>
                <a:lnTo>
                  <a:pt x="298704" y="65912"/>
                </a:lnTo>
                <a:lnTo>
                  <a:pt x="303149" y="69849"/>
                </a:lnTo>
                <a:lnTo>
                  <a:pt x="306831" y="77342"/>
                </a:lnTo>
                <a:lnTo>
                  <a:pt x="309625" y="88264"/>
                </a:lnTo>
                <a:lnTo>
                  <a:pt x="313309" y="88264"/>
                </a:lnTo>
                <a:lnTo>
                  <a:pt x="313309" y="60070"/>
                </a:lnTo>
                <a:close/>
              </a:path>
              <a:path w="321310" h="161925">
                <a:moveTo>
                  <a:pt x="313309" y="53466"/>
                </a:moveTo>
                <a:lnTo>
                  <a:pt x="309625" y="53466"/>
                </a:lnTo>
                <a:lnTo>
                  <a:pt x="308737" y="55244"/>
                </a:lnTo>
                <a:lnTo>
                  <a:pt x="307975" y="56387"/>
                </a:lnTo>
                <a:lnTo>
                  <a:pt x="307340" y="56895"/>
                </a:lnTo>
                <a:lnTo>
                  <a:pt x="306578" y="57403"/>
                </a:lnTo>
                <a:lnTo>
                  <a:pt x="305688" y="57657"/>
                </a:lnTo>
                <a:lnTo>
                  <a:pt x="313309" y="57657"/>
                </a:lnTo>
                <a:lnTo>
                  <a:pt x="313309" y="5346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709545" y="5318759"/>
            <a:ext cx="316230" cy="154940"/>
          </a:xfrm>
          <a:custGeom>
            <a:avLst/>
            <a:gdLst/>
            <a:ahLst/>
            <a:cxnLst/>
            <a:rect l="l" t="t" r="r" b="b"/>
            <a:pathLst>
              <a:path w="316230" h="154939">
                <a:moveTo>
                  <a:pt x="49022" y="0"/>
                </a:moveTo>
                <a:lnTo>
                  <a:pt x="14683" y="16636"/>
                </a:lnTo>
                <a:lnTo>
                  <a:pt x="8255" y="37083"/>
                </a:lnTo>
                <a:lnTo>
                  <a:pt x="8255" y="43687"/>
                </a:lnTo>
                <a:lnTo>
                  <a:pt x="9906" y="49656"/>
                </a:lnTo>
                <a:lnTo>
                  <a:pt x="13335" y="55117"/>
                </a:lnTo>
                <a:lnTo>
                  <a:pt x="16637" y="60705"/>
                </a:lnTo>
                <a:lnTo>
                  <a:pt x="21462" y="64896"/>
                </a:lnTo>
                <a:lnTo>
                  <a:pt x="27686" y="67944"/>
                </a:lnTo>
                <a:lnTo>
                  <a:pt x="20066" y="74294"/>
                </a:lnTo>
                <a:lnTo>
                  <a:pt x="15112" y="79247"/>
                </a:lnTo>
                <a:lnTo>
                  <a:pt x="13081" y="82803"/>
                </a:lnTo>
                <a:lnTo>
                  <a:pt x="10922" y="86359"/>
                </a:lnTo>
                <a:lnTo>
                  <a:pt x="9874" y="89153"/>
                </a:lnTo>
                <a:lnTo>
                  <a:pt x="9779" y="94233"/>
                </a:lnTo>
                <a:lnTo>
                  <a:pt x="10668" y="96265"/>
                </a:lnTo>
                <a:lnTo>
                  <a:pt x="12192" y="98170"/>
                </a:lnTo>
                <a:lnTo>
                  <a:pt x="13843" y="99948"/>
                </a:lnTo>
                <a:lnTo>
                  <a:pt x="16510" y="101980"/>
                </a:lnTo>
                <a:lnTo>
                  <a:pt x="20447" y="104393"/>
                </a:lnTo>
                <a:lnTo>
                  <a:pt x="9525" y="115696"/>
                </a:lnTo>
                <a:lnTo>
                  <a:pt x="9017" y="116458"/>
                </a:lnTo>
                <a:lnTo>
                  <a:pt x="5080" y="121284"/>
                </a:lnTo>
                <a:lnTo>
                  <a:pt x="2540" y="125094"/>
                </a:lnTo>
                <a:lnTo>
                  <a:pt x="1269" y="127888"/>
                </a:lnTo>
                <a:lnTo>
                  <a:pt x="381" y="129666"/>
                </a:lnTo>
                <a:lnTo>
                  <a:pt x="0" y="131444"/>
                </a:lnTo>
                <a:lnTo>
                  <a:pt x="34420" y="153961"/>
                </a:lnTo>
                <a:lnTo>
                  <a:pt x="44831" y="154558"/>
                </a:lnTo>
                <a:lnTo>
                  <a:pt x="58166" y="153537"/>
                </a:lnTo>
                <a:lnTo>
                  <a:pt x="70167" y="150479"/>
                </a:lnTo>
                <a:lnTo>
                  <a:pt x="80835" y="145397"/>
                </a:lnTo>
                <a:lnTo>
                  <a:pt x="86326" y="141223"/>
                </a:lnTo>
                <a:lnTo>
                  <a:pt x="54737" y="141223"/>
                </a:lnTo>
                <a:lnTo>
                  <a:pt x="44785" y="140793"/>
                </a:lnTo>
                <a:lnTo>
                  <a:pt x="16002" y="128396"/>
                </a:lnTo>
                <a:lnTo>
                  <a:pt x="16002" y="122173"/>
                </a:lnTo>
                <a:lnTo>
                  <a:pt x="16891" y="119125"/>
                </a:lnTo>
                <a:lnTo>
                  <a:pt x="20447" y="112521"/>
                </a:lnTo>
                <a:lnTo>
                  <a:pt x="23113" y="109092"/>
                </a:lnTo>
                <a:lnTo>
                  <a:pt x="26543" y="105282"/>
                </a:lnTo>
                <a:lnTo>
                  <a:pt x="100711" y="105282"/>
                </a:lnTo>
                <a:lnTo>
                  <a:pt x="99949" y="103377"/>
                </a:lnTo>
                <a:lnTo>
                  <a:pt x="59906" y="90227"/>
                </a:lnTo>
                <a:lnTo>
                  <a:pt x="41148" y="89661"/>
                </a:lnTo>
                <a:lnTo>
                  <a:pt x="35941" y="89407"/>
                </a:lnTo>
                <a:lnTo>
                  <a:pt x="33781" y="89153"/>
                </a:lnTo>
                <a:lnTo>
                  <a:pt x="30225" y="88645"/>
                </a:lnTo>
                <a:lnTo>
                  <a:pt x="27812" y="87756"/>
                </a:lnTo>
                <a:lnTo>
                  <a:pt x="26669" y="86613"/>
                </a:lnTo>
                <a:lnTo>
                  <a:pt x="25400" y="85470"/>
                </a:lnTo>
                <a:lnTo>
                  <a:pt x="24765" y="84200"/>
                </a:lnTo>
                <a:lnTo>
                  <a:pt x="24765" y="81406"/>
                </a:lnTo>
                <a:lnTo>
                  <a:pt x="33147" y="70103"/>
                </a:lnTo>
                <a:lnTo>
                  <a:pt x="63767" y="70103"/>
                </a:lnTo>
                <a:lnTo>
                  <a:pt x="65214" y="69754"/>
                </a:lnTo>
                <a:lnTo>
                  <a:pt x="71600" y="66801"/>
                </a:lnTo>
                <a:lnTo>
                  <a:pt x="44068" y="66801"/>
                </a:lnTo>
                <a:lnTo>
                  <a:pt x="39116" y="64388"/>
                </a:lnTo>
                <a:lnTo>
                  <a:pt x="27686" y="32130"/>
                </a:lnTo>
                <a:lnTo>
                  <a:pt x="27708" y="22907"/>
                </a:lnTo>
                <a:lnTo>
                  <a:pt x="29591" y="16255"/>
                </a:lnTo>
                <a:lnTo>
                  <a:pt x="33274" y="11937"/>
                </a:lnTo>
                <a:lnTo>
                  <a:pt x="36956" y="7492"/>
                </a:lnTo>
                <a:lnTo>
                  <a:pt x="41656" y="5333"/>
                </a:lnTo>
                <a:lnTo>
                  <a:pt x="71091" y="5333"/>
                </a:lnTo>
                <a:lnTo>
                  <a:pt x="68720" y="4018"/>
                </a:lnTo>
                <a:lnTo>
                  <a:pt x="62658" y="1793"/>
                </a:lnTo>
                <a:lnTo>
                  <a:pt x="56096" y="450"/>
                </a:lnTo>
                <a:lnTo>
                  <a:pt x="49022" y="0"/>
                </a:lnTo>
                <a:close/>
              </a:path>
              <a:path w="316230" h="154939">
                <a:moveTo>
                  <a:pt x="100711" y="105282"/>
                </a:moveTo>
                <a:lnTo>
                  <a:pt x="26543" y="105282"/>
                </a:lnTo>
                <a:lnTo>
                  <a:pt x="34039" y="106144"/>
                </a:lnTo>
                <a:lnTo>
                  <a:pt x="42989" y="106838"/>
                </a:lnTo>
                <a:lnTo>
                  <a:pt x="53367" y="107390"/>
                </a:lnTo>
                <a:lnTo>
                  <a:pt x="65150" y="107822"/>
                </a:lnTo>
                <a:lnTo>
                  <a:pt x="76707" y="108076"/>
                </a:lnTo>
                <a:lnTo>
                  <a:pt x="84328" y="109092"/>
                </a:lnTo>
                <a:lnTo>
                  <a:pt x="91948" y="112394"/>
                </a:lnTo>
                <a:lnTo>
                  <a:pt x="93853" y="115061"/>
                </a:lnTo>
                <a:lnTo>
                  <a:pt x="93853" y="124332"/>
                </a:lnTo>
                <a:lnTo>
                  <a:pt x="54737" y="141223"/>
                </a:lnTo>
                <a:lnTo>
                  <a:pt x="86326" y="141223"/>
                </a:lnTo>
                <a:lnTo>
                  <a:pt x="101981" y="108457"/>
                </a:lnTo>
                <a:lnTo>
                  <a:pt x="100711" y="105282"/>
                </a:lnTo>
                <a:close/>
              </a:path>
              <a:path w="316230" h="154939">
                <a:moveTo>
                  <a:pt x="63767" y="70103"/>
                </a:moveTo>
                <a:lnTo>
                  <a:pt x="33147" y="70103"/>
                </a:lnTo>
                <a:lnTo>
                  <a:pt x="38481" y="71627"/>
                </a:lnTo>
                <a:lnTo>
                  <a:pt x="43561" y="72262"/>
                </a:lnTo>
                <a:lnTo>
                  <a:pt x="48641" y="72262"/>
                </a:lnTo>
                <a:lnTo>
                  <a:pt x="57453" y="71627"/>
                </a:lnTo>
                <a:lnTo>
                  <a:pt x="63767" y="70103"/>
                </a:lnTo>
                <a:close/>
              </a:path>
              <a:path w="316230" h="154939">
                <a:moveTo>
                  <a:pt x="71091" y="5333"/>
                </a:moveTo>
                <a:lnTo>
                  <a:pt x="53086" y="5333"/>
                </a:lnTo>
                <a:lnTo>
                  <a:pt x="57912" y="7746"/>
                </a:lnTo>
                <a:lnTo>
                  <a:pt x="61722" y="12699"/>
                </a:lnTo>
                <a:lnTo>
                  <a:pt x="69433" y="49656"/>
                </a:lnTo>
                <a:lnTo>
                  <a:pt x="67563" y="56260"/>
                </a:lnTo>
                <a:lnTo>
                  <a:pt x="60325" y="64769"/>
                </a:lnTo>
                <a:lnTo>
                  <a:pt x="55625" y="66801"/>
                </a:lnTo>
                <a:lnTo>
                  <a:pt x="71600" y="66801"/>
                </a:lnTo>
                <a:lnTo>
                  <a:pt x="89027" y="37718"/>
                </a:lnTo>
                <a:lnTo>
                  <a:pt x="89027" y="29336"/>
                </a:lnTo>
                <a:lnTo>
                  <a:pt x="86868" y="22478"/>
                </a:lnTo>
                <a:lnTo>
                  <a:pt x="82677" y="17144"/>
                </a:lnTo>
                <a:lnTo>
                  <a:pt x="99187" y="17144"/>
                </a:lnTo>
                <a:lnTo>
                  <a:pt x="103378" y="13842"/>
                </a:lnTo>
                <a:lnTo>
                  <a:pt x="103378" y="10159"/>
                </a:lnTo>
                <a:lnTo>
                  <a:pt x="103124" y="9016"/>
                </a:lnTo>
                <a:lnTo>
                  <a:pt x="102743" y="8381"/>
                </a:lnTo>
                <a:lnTo>
                  <a:pt x="102488" y="7873"/>
                </a:lnTo>
                <a:lnTo>
                  <a:pt x="102107" y="7619"/>
                </a:lnTo>
                <a:lnTo>
                  <a:pt x="101600" y="7365"/>
                </a:lnTo>
                <a:lnTo>
                  <a:pt x="101092" y="7238"/>
                </a:lnTo>
                <a:lnTo>
                  <a:pt x="99187" y="7111"/>
                </a:lnTo>
                <a:lnTo>
                  <a:pt x="74294" y="7111"/>
                </a:lnTo>
                <a:lnTo>
                  <a:pt x="71091" y="5333"/>
                </a:lnTo>
                <a:close/>
              </a:path>
              <a:path w="316230" h="154939">
                <a:moveTo>
                  <a:pt x="183402" y="6730"/>
                </a:moveTo>
                <a:lnTo>
                  <a:pt x="159766" y="6730"/>
                </a:lnTo>
                <a:lnTo>
                  <a:pt x="164465" y="8635"/>
                </a:lnTo>
                <a:lnTo>
                  <a:pt x="167767" y="12445"/>
                </a:lnTo>
                <a:lnTo>
                  <a:pt x="170942" y="16255"/>
                </a:lnTo>
                <a:lnTo>
                  <a:pt x="172593" y="23240"/>
                </a:lnTo>
                <a:lnTo>
                  <a:pt x="172593" y="37464"/>
                </a:lnTo>
                <a:lnTo>
                  <a:pt x="160377" y="42112"/>
                </a:lnTo>
                <a:lnTo>
                  <a:pt x="150018" y="46354"/>
                </a:lnTo>
                <a:lnTo>
                  <a:pt x="118999" y="68071"/>
                </a:lnTo>
                <a:lnTo>
                  <a:pt x="116712" y="71754"/>
                </a:lnTo>
                <a:lnTo>
                  <a:pt x="115697" y="76072"/>
                </a:lnTo>
                <a:lnTo>
                  <a:pt x="115788" y="89153"/>
                </a:lnTo>
                <a:lnTo>
                  <a:pt x="117982" y="95249"/>
                </a:lnTo>
                <a:lnTo>
                  <a:pt x="127127" y="104901"/>
                </a:lnTo>
                <a:lnTo>
                  <a:pt x="132969" y="107314"/>
                </a:lnTo>
                <a:lnTo>
                  <a:pt x="144525" y="107314"/>
                </a:lnTo>
                <a:lnTo>
                  <a:pt x="148844" y="106425"/>
                </a:lnTo>
                <a:lnTo>
                  <a:pt x="155448" y="103250"/>
                </a:lnTo>
                <a:lnTo>
                  <a:pt x="162052" y="98678"/>
                </a:lnTo>
                <a:lnTo>
                  <a:pt x="167651" y="94360"/>
                </a:lnTo>
                <a:lnTo>
                  <a:pt x="146050" y="94360"/>
                </a:lnTo>
                <a:lnTo>
                  <a:pt x="142367" y="92582"/>
                </a:lnTo>
                <a:lnTo>
                  <a:pt x="138851" y="88772"/>
                </a:lnTo>
                <a:lnTo>
                  <a:pt x="136017" y="85597"/>
                </a:lnTo>
                <a:lnTo>
                  <a:pt x="134366" y="81152"/>
                </a:lnTo>
                <a:lnTo>
                  <a:pt x="134366" y="71500"/>
                </a:lnTo>
                <a:lnTo>
                  <a:pt x="172593" y="44322"/>
                </a:lnTo>
                <a:lnTo>
                  <a:pt x="191007" y="44322"/>
                </a:lnTo>
                <a:lnTo>
                  <a:pt x="191007" y="25145"/>
                </a:lnTo>
                <a:lnTo>
                  <a:pt x="190373" y="18541"/>
                </a:lnTo>
                <a:lnTo>
                  <a:pt x="188975" y="15366"/>
                </a:lnTo>
                <a:lnTo>
                  <a:pt x="186944" y="10413"/>
                </a:lnTo>
                <a:lnTo>
                  <a:pt x="183642" y="6857"/>
                </a:lnTo>
                <a:lnTo>
                  <a:pt x="183402" y="6730"/>
                </a:lnTo>
                <a:close/>
              </a:path>
              <a:path w="316230" h="154939">
                <a:moveTo>
                  <a:pt x="192185" y="90550"/>
                </a:moveTo>
                <a:lnTo>
                  <a:pt x="172593" y="90550"/>
                </a:lnTo>
                <a:lnTo>
                  <a:pt x="172593" y="96646"/>
                </a:lnTo>
                <a:lnTo>
                  <a:pt x="173736" y="100964"/>
                </a:lnTo>
                <a:lnTo>
                  <a:pt x="178054" y="106044"/>
                </a:lnTo>
                <a:lnTo>
                  <a:pt x="180975" y="107187"/>
                </a:lnTo>
                <a:lnTo>
                  <a:pt x="184657" y="107187"/>
                </a:lnTo>
                <a:lnTo>
                  <a:pt x="190424" y="106160"/>
                </a:lnTo>
                <a:lnTo>
                  <a:pt x="196310" y="103060"/>
                </a:lnTo>
                <a:lnTo>
                  <a:pt x="202338" y="97865"/>
                </a:lnTo>
                <a:lnTo>
                  <a:pt x="206275" y="93217"/>
                </a:lnTo>
                <a:lnTo>
                  <a:pt x="195199" y="93217"/>
                </a:lnTo>
                <a:lnTo>
                  <a:pt x="194310" y="92836"/>
                </a:lnTo>
                <a:lnTo>
                  <a:pt x="192531" y="91312"/>
                </a:lnTo>
                <a:lnTo>
                  <a:pt x="192185" y="90550"/>
                </a:lnTo>
                <a:close/>
              </a:path>
              <a:path w="316230" h="154939">
                <a:moveTo>
                  <a:pt x="191007" y="44322"/>
                </a:moveTo>
                <a:lnTo>
                  <a:pt x="172593" y="44322"/>
                </a:lnTo>
                <a:lnTo>
                  <a:pt x="172593" y="83311"/>
                </a:lnTo>
                <a:lnTo>
                  <a:pt x="163322" y="90677"/>
                </a:lnTo>
                <a:lnTo>
                  <a:pt x="155956" y="94360"/>
                </a:lnTo>
                <a:lnTo>
                  <a:pt x="167651" y="94360"/>
                </a:lnTo>
                <a:lnTo>
                  <a:pt x="172593" y="90550"/>
                </a:lnTo>
                <a:lnTo>
                  <a:pt x="192185" y="90550"/>
                </a:lnTo>
                <a:lnTo>
                  <a:pt x="191897" y="89915"/>
                </a:lnTo>
                <a:lnTo>
                  <a:pt x="191156" y="85597"/>
                </a:lnTo>
                <a:lnTo>
                  <a:pt x="191043" y="81152"/>
                </a:lnTo>
                <a:lnTo>
                  <a:pt x="191007" y="44322"/>
                </a:lnTo>
                <a:close/>
              </a:path>
              <a:path w="316230" h="154939">
                <a:moveTo>
                  <a:pt x="208534" y="84200"/>
                </a:moveTo>
                <a:lnTo>
                  <a:pt x="197485" y="93217"/>
                </a:lnTo>
                <a:lnTo>
                  <a:pt x="206275" y="93217"/>
                </a:lnTo>
                <a:lnTo>
                  <a:pt x="208426" y="90677"/>
                </a:lnTo>
                <a:lnTo>
                  <a:pt x="208534" y="84200"/>
                </a:lnTo>
                <a:close/>
              </a:path>
              <a:path w="316230" h="154939">
                <a:moveTo>
                  <a:pt x="165988" y="0"/>
                </a:moveTo>
                <a:lnTo>
                  <a:pt x="156972" y="0"/>
                </a:lnTo>
                <a:lnTo>
                  <a:pt x="148593" y="500"/>
                </a:lnTo>
                <a:lnTo>
                  <a:pt x="119506" y="19303"/>
                </a:lnTo>
                <a:lnTo>
                  <a:pt x="119591" y="29209"/>
                </a:lnTo>
                <a:lnTo>
                  <a:pt x="120396" y="31622"/>
                </a:lnTo>
                <a:lnTo>
                  <a:pt x="122285" y="33654"/>
                </a:lnTo>
                <a:lnTo>
                  <a:pt x="123952" y="35559"/>
                </a:lnTo>
                <a:lnTo>
                  <a:pt x="126237" y="36448"/>
                </a:lnTo>
                <a:lnTo>
                  <a:pt x="131825" y="36448"/>
                </a:lnTo>
                <a:lnTo>
                  <a:pt x="134112" y="35559"/>
                </a:lnTo>
                <a:lnTo>
                  <a:pt x="135762" y="33654"/>
                </a:lnTo>
                <a:lnTo>
                  <a:pt x="137541" y="31876"/>
                </a:lnTo>
                <a:lnTo>
                  <a:pt x="138430" y="29209"/>
                </a:lnTo>
                <a:lnTo>
                  <a:pt x="138330" y="23240"/>
                </a:lnTo>
                <a:lnTo>
                  <a:pt x="138175" y="19303"/>
                </a:lnTo>
                <a:lnTo>
                  <a:pt x="138175" y="16001"/>
                </a:lnTo>
                <a:lnTo>
                  <a:pt x="139573" y="13080"/>
                </a:lnTo>
                <a:lnTo>
                  <a:pt x="142494" y="10540"/>
                </a:lnTo>
                <a:lnTo>
                  <a:pt x="145161" y="8000"/>
                </a:lnTo>
                <a:lnTo>
                  <a:pt x="148971" y="6730"/>
                </a:lnTo>
                <a:lnTo>
                  <a:pt x="183402" y="6730"/>
                </a:lnTo>
                <a:lnTo>
                  <a:pt x="173481" y="1523"/>
                </a:lnTo>
                <a:lnTo>
                  <a:pt x="165988" y="0"/>
                </a:lnTo>
                <a:close/>
              </a:path>
              <a:path w="316230" h="154939">
                <a:moveTo>
                  <a:pt x="211581" y="149986"/>
                </a:moveTo>
                <a:lnTo>
                  <a:pt x="208787" y="149986"/>
                </a:lnTo>
                <a:lnTo>
                  <a:pt x="208787" y="154177"/>
                </a:lnTo>
                <a:lnTo>
                  <a:pt x="262381" y="154177"/>
                </a:lnTo>
                <a:lnTo>
                  <a:pt x="262381" y="150113"/>
                </a:lnTo>
                <a:lnTo>
                  <a:pt x="215773" y="150113"/>
                </a:lnTo>
                <a:lnTo>
                  <a:pt x="211581" y="149986"/>
                </a:lnTo>
                <a:close/>
              </a:path>
              <a:path w="316230" h="154939">
                <a:moveTo>
                  <a:pt x="245110" y="15112"/>
                </a:moveTo>
                <a:lnTo>
                  <a:pt x="219710" y="15112"/>
                </a:lnTo>
                <a:lnTo>
                  <a:pt x="221487" y="15620"/>
                </a:lnTo>
                <a:lnTo>
                  <a:pt x="222885" y="16509"/>
                </a:lnTo>
                <a:lnTo>
                  <a:pt x="226557" y="137413"/>
                </a:lnTo>
                <a:lnTo>
                  <a:pt x="226187" y="141858"/>
                </a:lnTo>
                <a:lnTo>
                  <a:pt x="225425" y="143636"/>
                </a:lnTo>
                <a:lnTo>
                  <a:pt x="224662" y="145541"/>
                </a:lnTo>
                <a:lnTo>
                  <a:pt x="223519" y="146811"/>
                </a:lnTo>
                <a:lnTo>
                  <a:pt x="222123" y="147700"/>
                </a:lnTo>
                <a:lnTo>
                  <a:pt x="219202" y="149351"/>
                </a:lnTo>
                <a:lnTo>
                  <a:pt x="215773" y="150113"/>
                </a:lnTo>
                <a:lnTo>
                  <a:pt x="262381" y="150113"/>
                </a:lnTo>
                <a:lnTo>
                  <a:pt x="262381" y="149986"/>
                </a:lnTo>
                <a:lnTo>
                  <a:pt x="256794" y="149986"/>
                </a:lnTo>
                <a:lnTo>
                  <a:pt x="252984" y="149478"/>
                </a:lnTo>
                <a:lnTo>
                  <a:pt x="245110" y="137413"/>
                </a:lnTo>
                <a:lnTo>
                  <a:pt x="245110" y="99313"/>
                </a:lnTo>
                <a:lnTo>
                  <a:pt x="256872" y="99313"/>
                </a:lnTo>
                <a:lnTo>
                  <a:pt x="249681" y="93471"/>
                </a:lnTo>
                <a:lnTo>
                  <a:pt x="247142" y="89661"/>
                </a:lnTo>
                <a:lnTo>
                  <a:pt x="246038" y="84994"/>
                </a:lnTo>
                <a:lnTo>
                  <a:pt x="245491" y="82803"/>
                </a:lnTo>
                <a:lnTo>
                  <a:pt x="245110" y="77342"/>
                </a:lnTo>
                <a:lnTo>
                  <a:pt x="245110" y="30860"/>
                </a:lnTo>
                <a:lnTo>
                  <a:pt x="251332" y="24256"/>
                </a:lnTo>
                <a:lnTo>
                  <a:pt x="245110" y="24256"/>
                </a:lnTo>
                <a:lnTo>
                  <a:pt x="245110" y="15112"/>
                </a:lnTo>
                <a:close/>
              </a:path>
              <a:path w="316230" h="154939">
                <a:moveTo>
                  <a:pt x="256872" y="99313"/>
                </a:moveTo>
                <a:lnTo>
                  <a:pt x="245110" y="99313"/>
                </a:lnTo>
                <a:lnTo>
                  <a:pt x="248793" y="102615"/>
                </a:lnTo>
                <a:lnTo>
                  <a:pt x="252222" y="104901"/>
                </a:lnTo>
                <a:lnTo>
                  <a:pt x="255143" y="106044"/>
                </a:lnTo>
                <a:lnTo>
                  <a:pt x="259206" y="107568"/>
                </a:lnTo>
                <a:lnTo>
                  <a:pt x="263906" y="108330"/>
                </a:lnTo>
                <a:lnTo>
                  <a:pt x="269494" y="108330"/>
                </a:lnTo>
                <a:lnTo>
                  <a:pt x="278538" y="107449"/>
                </a:lnTo>
                <a:lnTo>
                  <a:pt x="286797" y="104806"/>
                </a:lnTo>
                <a:lnTo>
                  <a:pt x="292005" y="101726"/>
                </a:lnTo>
                <a:lnTo>
                  <a:pt x="262890" y="101726"/>
                </a:lnTo>
                <a:lnTo>
                  <a:pt x="257810" y="100075"/>
                </a:lnTo>
                <a:lnTo>
                  <a:pt x="256872" y="99313"/>
                </a:lnTo>
                <a:close/>
              </a:path>
              <a:path w="316230" h="154939">
                <a:moveTo>
                  <a:pt x="306358" y="16128"/>
                </a:moveTo>
                <a:lnTo>
                  <a:pt x="275590" y="16128"/>
                </a:lnTo>
                <a:lnTo>
                  <a:pt x="281178" y="19049"/>
                </a:lnTo>
                <a:lnTo>
                  <a:pt x="286004" y="24891"/>
                </a:lnTo>
                <a:lnTo>
                  <a:pt x="290504" y="31867"/>
                </a:lnTo>
                <a:lnTo>
                  <a:pt x="293719" y="40211"/>
                </a:lnTo>
                <a:lnTo>
                  <a:pt x="295648" y="49912"/>
                </a:lnTo>
                <a:lnTo>
                  <a:pt x="296291" y="60959"/>
                </a:lnTo>
                <a:lnTo>
                  <a:pt x="295719" y="70675"/>
                </a:lnTo>
                <a:lnTo>
                  <a:pt x="276606" y="101726"/>
                </a:lnTo>
                <a:lnTo>
                  <a:pt x="292005" y="101726"/>
                </a:lnTo>
                <a:lnTo>
                  <a:pt x="315150" y="63087"/>
                </a:lnTo>
                <a:lnTo>
                  <a:pt x="316103" y="50418"/>
                </a:lnTo>
                <a:lnTo>
                  <a:pt x="315317" y="39157"/>
                </a:lnTo>
                <a:lnTo>
                  <a:pt x="312959" y="29003"/>
                </a:lnTo>
                <a:lnTo>
                  <a:pt x="309030" y="19968"/>
                </a:lnTo>
                <a:lnTo>
                  <a:pt x="306358" y="16128"/>
                </a:lnTo>
                <a:close/>
              </a:path>
              <a:path w="316230" h="154939">
                <a:moveTo>
                  <a:pt x="277875" y="0"/>
                </a:moveTo>
                <a:lnTo>
                  <a:pt x="271906" y="0"/>
                </a:lnTo>
                <a:lnTo>
                  <a:pt x="266319" y="1777"/>
                </a:lnTo>
                <a:lnTo>
                  <a:pt x="260985" y="5333"/>
                </a:lnTo>
                <a:lnTo>
                  <a:pt x="255650" y="9016"/>
                </a:lnTo>
                <a:lnTo>
                  <a:pt x="250444" y="15366"/>
                </a:lnTo>
                <a:lnTo>
                  <a:pt x="245110" y="24256"/>
                </a:lnTo>
                <a:lnTo>
                  <a:pt x="251332" y="24256"/>
                </a:lnTo>
                <a:lnTo>
                  <a:pt x="255650" y="20192"/>
                </a:lnTo>
                <a:lnTo>
                  <a:pt x="258444" y="18795"/>
                </a:lnTo>
                <a:lnTo>
                  <a:pt x="261874" y="17017"/>
                </a:lnTo>
                <a:lnTo>
                  <a:pt x="265430" y="16128"/>
                </a:lnTo>
                <a:lnTo>
                  <a:pt x="306358" y="16128"/>
                </a:lnTo>
                <a:lnTo>
                  <a:pt x="303530" y="12064"/>
                </a:lnTo>
                <a:lnTo>
                  <a:pt x="298057" y="6750"/>
                </a:lnTo>
                <a:lnTo>
                  <a:pt x="291941" y="2984"/>
                </a:lnTo>
                <a:lnTo>
                  <a:pt x="285206" y="742"/>
                </a:lnTo>
                <a:lnTo>
                  <a:pt x="277875" y="0"/>
                </a:lnTo>
                <a:close/>
              </a:path>
              <a:path w="316230" h="154939">
                <a:moveTo>
                  <a:pt x="245110" y="380"/>
                </a:moveTo>
                <a:lnTo>
                  <a:pt x="240919" y="380"/>
                </a:lnTo>
                <a:lnTo>
                  <a:pt x="209423" y="13207"/>
                </a:lnTo>
                <a:lnTo>
                  <a:pt x="210693" y="16763"/>
                </a:lnTo>
                <a:lnTo>
                  <a:pt x="213487" y="15620"/>
                </a:lnTo>
                <a:lnTo>
                  <a:pt x="215773" y="15112"/>
                </a:lnTo>
                <a:lnTo>
                  <a:pt x="245110" y="15112"/>
                </a:lnTo>
                <a:lnTo>
                  <a:pt x="245110" y="38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118739" y="5265292"/>
            <a:ext cx="404495" cy="161925"/>
          </a:xfrm>
          <a:custGeom>
            <a:avLst/>
            <a:gdLst/>
            <a:ahLst/>
            <a:cxnLst/>
            <a:rect l="l" t="t" r="r" b="b"/>
            <a:pathLst>
              <a:path w="404495" h="161925">
                <a:moveTo>
                  <a:pt x="42799" y="56514"/>
                </a:moveTo>
                <a:lnTo>
                  <a:pt x="0" y="56514"/>
                </a:lnTo>
                <a:lnTo>
                  <a:pt x="0" y="60578"/>
                </a:lnTo>
                <a:lnTo>
                  <a:pt x="4444" y="61594"/>
                </a:lnTo>
                <a:lnTo>
                  <a:pt x="7747" y="62991"/>
                </a:lnTo>
                <a:lnTo>
                  <a:pt x="9779" y="64896"/>
                </a:lnTo>
                <a:lnTo>
                  <a:pt x="11937" y="66801"/>
                </a:lnTo>
                <a:lnTo>
                  <a:pt x="13969" y="70484"/>
                </a:lnTo>
                <a:lnTo>
                  <a:pt x="16129" y="75945"/>
                </a:lnTo>
                <a:lnTo>
                  <a:pt x="49022" y="161797"/>
                </a:lnTo>
                <a:lnTo>
                  <a:pt x="53086" y="161797"/>
                </a:lnTo>
                <a:lnTo>
                  <a:pt x="65453" y="134746"/>
                </a:lnTo>
                <a:lnTo>
                  <a:pt x="57023" y="134746"/>
                </a:lnTo>
                <a:lnTo>
                  <a:pt x="35179" y="75945"/>
                </a:lnTo>
                <a:lnTo>
                  <a:pt x="33909" y="72643"/>
                </a:lnTo>
                <a:lnTo>
                  <a:pt x="33274" y="69849"/>
                </a:lnTo>
                <a:lnTo>
                  <a:pt x="33274" y="65404"/>
                </a:lnTo>
                <a:lnTo>
                  <a:pt x="42799" y="60578"/>
                </a:lnTo>
                <a:lnTo>
                  <a:pt x="42799" y="56514"/>
                </a:lnTo>
                <a:close/>
              </a:path>
              <a:path w="404495" h="161925">
                <a:moveTo>
                  <a:pt x="101968" y="96519"/>
                </a:moveTo>
                <a:lnTo>
                  <a:pt x="82931" y="96519"/>
                </a:lnTo>
                <a:lnTo>
                  <a:pt x="108458" y="161797"/>
                </a:lnTo>
                <a:lnTo>
                  <a:pt x="113030" y="161797"/>
                </a:lnTo>
                <a:lnTo>
                  <a:pt x="124415" y="132460"/>
                </a:lnTo>
                <a:lnTo>
                  <a:pt x="116205" y="132460"/>
                </a:lnTo>
                <a:lnTo>
                  <a:pt x="101968" y="96519"/>
                </a:lnTo>
                <a:close/>
              </a:path>
              <a:path w="404495" h="161925">
                <a:moveTo>
                  <a:pt x="105663" y="56514"/>
                </a:moveTo>
                <a:lnTo>
                  <a:pt x="57023" y="56514"/>
                </a:lnTo>
                <a:lnTo>
                  <a:pt x="57023" y="60578"/>
                </a:lnTo>
                <a:lnTo>
                  <a:pt x="61468" y="60832"/>
                </a:lnTo>
                <a:lnTo>
                  <a:pt x="64516" y="61467"/>
                </a:lnTo>
                <a:lnTo>
                  <a:pt x="69087" y="64261"/>
                </a:lnTo>
                <a:lnTo>
                  <a:pt x="71374" y="67309"/>
                </a:lnTo>
                <a:lnTo>
                  <a:pt x="73201" y="71881"/>
                </a:lnTo>
                <a:lnTo>
                  <a:pt x="78993" y="86867"/>
                </a:lnTo>
                <a:lnTo>
                  <a:pt x="57023" y="134746"/>
                </a:lnTo>
                <a:lnTo>
                  <a:pt x="65453" y="134746"/>
                </a:lnTo>
                <a:lnTo>
                  <a:pt x="82931" y="96519"/>
                </a:lnTo>
                <a:lnTo>
                  <a:pt x="101968" y="96519"/>
                </a:lnTo>
                <a:lnTo>
                  <a:pt x="92963" y="73786"/>
                </a:lnTo>
                <a:lnTo>
                  <a:pt x="92329" y="72262"/>
                </a:lnTo>
                <a:lnTo>
                  <a:pt x="92075" y="70611"/>
                </a:lnTo>
                <a:lnTo>
                  <a:pt x="92075" y="66547"/>
                </a:lnTo>
                <a:lnTo>
                  <a:pt x="92837" y="64642"/>
                </a:lnTo>
                <a:lnTo>
                  <a:pt x="94361" y="63499"/>
                </a:lnTo>
                <a:lnTo>
                  <a:pt x="96519" y="61721"/>
                </a:lnTo>
                <a:lnTo>
                  <a:pt x="100330" y="60832"/>
                </a:lnTo>
                <a:lnTo>
                  <a:pt x="105663" y="60578"/>
                </a:lnTo>
                <a:lnTo>
                  <a:pt x="105663" y="56514"/>
                </a:lnTo>
                <a:close/>
              </a:path>
              <a:path w="404495" h="161925">
                <a:moveTo>
                  <a:pt x="161544" y="56514"/>
                </a:moveTo>
                <a:lnTo>
                  <a:pt x="129286" y="56514"/>
                </a:lnTo>
                <a:lnTo>
                  <a:pt x="129286" y="60578"/>
                </a:lnTo>
                <a:lnTo>
                  <a:pt x="133476" y="60705"/>
                </a:lnTo>
                <a:lnTo>
                  <a:pt x="136398" y="61340"/>
                </a:lnTo>
                <a:lnTo>
                  <a:pt x="139191" y="63626"/>
                </a:lnTo>
                <a:lnTo>
                  <a:pt x="139953" y="64896"/>
                </a:lnTo>
                <a:lnTo>
                  <a:pt x="139953" y="68706"/>
                </a:lnTo>
                <a:lnTo>
                  <a:pt x="139191" y="71881"/>
                </a:lnTo>
                <a:lnTo>
                  <a:pt x="137668" y="75945"/>
                </a:lnTo>
                <a:lnTo>
                  <a:pt x="116205" y="132460"/>
                </a:lnTo>
                <a:lnTo>
                  <a:pt x="124415" y="132460"/>
                </a:lnTo>
                <a:lnTo>
                  <a:pt x="150240" y="65912"/>
                </a:lnTo>
                <a:lnTo>
                  <a:pt x="155066" y="61594"/>
                </a:lnTo>
                <a:lnTo>
                  <a:pt x="161544" y="60578"/>
                </a:lnTo>
                <a:lnTo>
                  <a:pt x="161544" y="56514"/>
                </a:lnTo>
                <a:close/>
              </a:path>
              <a:path w="404495" h="161925">
                <a:moveTo>
                  <a:pt x="199389" y="0"/>
                </a:moveTo>
                <a:lnTo>
                  <a:pt x="193039" y="0"/>
                </a:lnTo>
                <a:lnTo>
                  <a:pt x="190373" y="1015"/>
                </a:lnTo>
                <a:lnTo>
                  <a:pt x="188213" y="3301"/>
                </a:lnTo>
                <a:lnTo>
                  <a:pt x="186055" y="5460"/>
                </a:lnTo>
                <a:lnTo>
                  <a:pt x="184912" y="8127"/>
                </a:lnTo>
                <a:lnTo>
                  <a:pt x="184912" y="14350"/>
                </a:lnTo>
                <a:lnTo>
                  <a:pt x="186055" y="17017"/>
                </a:lnTo>
                <a:lnTo>
                  <a:pt x="188213" y="19303"/>
                </a:lnTo>
                <a:lnTo>
                  <a:pt x="190500" y="21462"/>
                </a:lnTo>
                <a:lnTo>
                  <a:pt x="193166" y="22605"/>
                </a:lnTo>
                <a:lnTo>
                  <a:pt x="199389" y="22605"/>
                </a:lnTo>
                <a:lnTo>
                  <a:pt x="202057" y="21462"/>
                </a:lnTo>
                <a:lnTo>
                  <a:pt x="206501" y="17017"/>
                </a:lnTo>
                <a:lnTo>
                  <a:pt x="207518" y="14350"/>
                </a:lnTo>
                <a:lnTo>
                  <a:pt x="207518" y="8127"/>
                </a:lnTo>
                <a:lnTo>
                  <a:pt x="206501" y="5460"/>
                </a:lnTo>
                <a:lnTo>
                  <a:pt x="204215" y="3301"/>
                </a:lnTo>
                <a:lnTo>
                  <a:pt x="202057" y="1015"/>
                </a:lnTo>
                <a:lnTo>
                  <a:pt x="199389" y="0"/>
                </a:lnTo>
                <a:close/>
              </a:path>
              <a:path w="404495" h="161925">
                <a:moveTo>
                  <a:pt x="221107" y="154685"/>
                </a:moveTo>
                <a:lnTo>
                  <a:pt x="171450" y="154685"/>
                </a:lnTo>
                <a:lnTo>
                  <a:pt x="171450" y="158749"/>
                </a:lnTo>
                <a:lnTo>
                  <a:pt x="221107" y="158749"/>
                </a:lnTo>
                <a:lnTo>
                  <a:pt x="221107" y="154685"/>
                </a:lnTo>
                <a:close/>
              </a:path>
              <a:path w="404495" h="161925">
                <a:moveTo>
                  <a:pt x="205486" y="68325"/>
                </a:moveTo>
                <a:lnTo>
                  <a:pt x="180975" y="68325"/>
                </a:lnTo>
                <a:lnTo>
                  <a:pt x="182499" y="68706"/>
                </a:lnTo>
                <a:lnTo>
                  <a:pt x="183514" y="69722"/>
                </a:lnTo>
                <a:lnTo>
                  <a:pt x="187071" y="85089"/>
                </a:lnTo>
                <a:lnTo>
                  <a:pt x="187071" y="141985"/>
                </a:lnTo>
                <a:lnTo>
                  <a:pt x="176402" y="154685"/>
                </a:lnTo>
                <a:lnTo>
                  <a:pt x="216281" y="154685"/>
                </a:lnTo>
                <a:lnTo>
                  <a:pt x="205486" y="141985"/>
                </a:lnTo>
                <a:lnTo>
                  <a:pt x="205486" y="68325"/>
                </a:lnTo>
                <a:close/>
              </a:path>
              <a:path w="404495" h="161925">
                <a:moveTo>
                  <a:pt x="205486" y="53466"/>
                </a:moveTo>
                <a:lnTo>
                  <a:pt x="200660" y="53466"/>
                </a:lnTo>
                <a:lnTo>
                  <a:pt x="169799" y="65912"/>
                </a:lnTo>
                <a:lnTo>
                  <a:pt x="171450" y="69976"/>
                </a:lnTo>
                <a:lnTo>
                  <a:pt x="174371" y="68833"/>
                </a:lnTo>
                <a:lnTo>
                  <a:pt x="176911" y="68325"/>
                </a:lnTo>
                <a:lnTo>
                  <a:pt x="205486" y="68325"/>
                </a:lnTo>
                <a:lnTo>
                  <a:pt x="205486" y="53466"/>
                </a:lnTo>
                <a:close/>
              </a:path>
              <a:path w="404495" h="161925">
                <a:moveTo>
                  <a:pt x="264033" y="64261"/>
                </a:moveTo>
                <a:lnTo>
                  <a:pt x="245618" y="64261"/>
                </a:lnTo>
                <a:lnTo>
                  <a:pt x="245745" y="141350"/>
                </a:lnTo>
                <a:lnTo>
                  <a:pt x="261747" y="160400"/>
                </a:lnTo>
                <a:lnTo>
                  <a:pt x="270256" y="160400"/>
                </a:lnTo>
                <a:lnTo>
                  <a:pt x="275209" y="158495"/>
                </a:lnTo>
                <a:lnTo>
                  <a:pt x="279908" y="154812"/>
                </a:lnTo>
                <a:lnTo>
                  <a:pt x="284734" y="151129"/>
                </a:lnTo>
                <a:lnTo>
                  <a:pt x="287217" y="147446"/>
                </a:lnTo>
                <a:lnTo>
                  <a:pt x="271145" y="147446"/>
                </a:lnTo>
                <a:lnTo>
                  <a:pt x="268732" y="146303"/>
                </a:lnTo>
                <a:lnTo>
                  <a:pt x="266826" y="144017"/>
                </a:lnTo>
                <a:lnTo>
                  <a:pt x="264922" y="141604"/>
                </a:lnTo>
                <a:lnTo>
                  <a:pt x="264033" y="137159"/>
                </a:lnTo>
                <a:lnTo>
                  <a:pt x="264033" y="64261"/>
                </a:lnTo>
                <a:close/>
              </a:path>
              <a:path w="404495" h="161925">
                <a:moveTo>
                  <a:pt x="290957" y="138429"/>
                </a:moveTo>
                <a:lnTo>
                  <a:pt x="286638" y="138429"/>
                </a:lnTo>
                <a:lnTo>
                  <a:pt x="285369" y="141350"/>
                </a:lnTo>
                <a:lnTo>
                  <a:pt x="283590" y="143636"/>
                </a:lnTo>
                <a:lnTo>
                  <a:pt x="279019" y="146684"/>
                </a:lnTo>
                <a:lnTo>
                  <a:pt x="276606" y="147446"/>
                </a:lnTo>
                <a:lnTo>
                  <a:pt x="287217" y="147446"/>
                </a:lnTo>
                <a:lnTo>
                  <a:pt x="288416" y="145668"/>
                </a:lnTo>
                <a:lnTo>
                  <a:pt x="290957" y="138429"/>
                </a:lnTo>
                <a:close/>
              </a:path>
              <a:path w="404495" h="161925">
                <a:moveTo>
                  <a:pt x="264033" y="22859"/>
                </a:moveTo>
                <a:lnTo>
                  <a:pt x="260476" y="22859"/>
                </a:lnTo>
                <a:lnTo>
                  <a:pt x="257428" y="30352"/>
                </a:lnTo>
                <a:lnTo>
                  <a:pt x="255143" y="35559"/>
                </a:lnTo>
                <a:lnTo>
                  <a:pt x="253364" y="38353"/>
                </a:lnTo>
                <a:lnTo>
                  <a:pt x="250062" y="43687"/>
                </a:lnTo>
                <a:lnTo>
                  <a:pt x="246252" y="48386"/>
                </a:lnTo>
                <a:lnTo>
                  <a:pt x="241935" y="52323"/>
                </a:lnTo>
                <a:lnTo>
                  <a:pt x="237616" y="56133"/>
                </a:lnTo>
                <a:lnTo>
                  <a:pt x="233425" y="58927"/>
                </a:lnTo>
                <a:lnTo>
                  <a:pt x="229362" y="60578"/>
                </a:lnTo>
                <a:lnTo>
                  <a:pt x="229362" y="64261"/>
                </a:lnTo>
                <a:lnTo>
                  <a:pt x="287909" y="64261"/>
                </a:lnTo>
                <a:lnTo>
                  <a:pt x="287909" y="56514"/>
                </a:lnTo>
                <a:lnTo>
                  <a:pt x="264033" y="56514"/>
                </a:lnTo>
                <a:lnTo>
                  <a:pt x="264033" y="22859"/>
                </a:lnTo>
                <a:close/>
              </a:path>
              <a:path w="404495" h="161925">
                <a:moveTo>
                  <a:pt x="344805" y="154685"/>
                </a:moveTo>
                <a:lnTo>
                  <a:pt x="294132" y="154685"/>
                </a:lnTo>
                <a:lnTo>
                  <a:pt x="294132" y="158749"/>
                </a:lnTo>
                <a:lnTo>
                  <a:pt x="344805" y="158749"/>
                </a:lnTo>
                <a:lnTo>
                  <a:pt x="344805" y="154685"/>
                </a:lnTo>
                <a:close/>
              </a:path>
              <a:path w="404495" h="161925">
                <a:moveTo>
                  <a:pt x="403987" y="154685"/>
                </a:moveTo>
                <a:lnTo>
                  <a:pt x="353822" y="154685"/>
                </a:lnTo>
                <a:lnTo>
                  <a:pt x="353822" y="158749"/>
                </a:lnTo>
                <a:lnTo>
                  <a:pt x="403987" y="158749"/>
                </a:lnTo>
                <a:lnTo>
                  <a:pt x="403987" y="154685"/>
                </a:lnTo>
                <a:close/>
              </a:path>
              <a:path w="404495" h="161925">
                <a:moveTo>
                  <a:pt x="328295" y="14604"/>
                </a:moveTo>
                <a:lnTo>
                  <a:pt x="303657" y="14604"/>
                </a:lnTo>
                <a:lnTo>
                  <a:pt x="305181" y="15112"/>
                </a:lnTo>
                <a:lnTo>
                  <a:pt x="307594" y="17017"/>
                </a:lnTo>
                <a:lnTo>
                  <a:pt x="308356" y="18795"/>
                </a:lnTo>
                <a:lnTo>
                  <a:pt x="308990" y="21462"/>
                </a:lnTo>
                <a:lnTo>
                  <a:pt x="309499" y="24256"/>
                </a:lnTo>
                <a:lnTo>
                  <a:pt x="309752" y="31368"/>
                </a:lnTo>
                <a:lnTo>
                  <a:pt x="309696" y="142620"/>
                </a:lnTo>
                <a:lnTo>
                  <a:pt x="298703" y="154685"/>
                </a:lnTo>
                <a:lnTo>
                  <a:pt x="339598" y="154685"/>
                </a:lnTo>
                <a:lnTo>
                  <a:pt x="335914" y="154050"/>
                </a:lnTo>
                <a:lnTo>
                  <a:pt x="333883" y="152907"/>
                </a:lnTo>
                <a:lnTo>
                  <a:pt x="331724" y="151764"/>
                </a:lnTo>
                <a:lnTo>
                  <a:pt x="330326" y="150367"/>
                </a:lnTo>
                <a:lnTo>
                  <a:pt x="329438" y="148716"/>
                </a:lnTo>
                <a:lnTo>
                  <a:pt x="328675" y="146938"/>
                </a:lnTo>
                <a:lnTo>
                  <a:pt x="328295" y="142620"/>
                </a:lnTo>
                <a:lnTo>
                  <a:pt x="328295" y="81533"/>
                </a:lnTo>
                <a:lnTo>
                  <a:pt x="333883" y="75691"/>
                </a:lnTo>
                <a:lnTo>
                  <a:pt x="334944" y="74802"/>
                </a:lnTo>
                <a:lnTo>
                  <a:pt x="328295" y="74802"/>
                </a:lnTo>
                <a:lnTo>
                  <a:pt x="328295" y="14604"/>
                </a:lnTo>
                <a:close/>
              </a:path>
              <a:path w="404495" h="161925">
                <a:moveTo>
                  <a:pt x="384833" y="66928"/>
                </a:moveTo>
                <a:lnTo>
                  <a:pt x="357505" y="66928"/>
                </a:lnTo>
                <a:lnTo>
                  <a:pt x="360552" y="67817"/>
                </a:lnTo>
                <a:lnTo>
                  <a:pt x="363093" y="69595"/>
                </a:lnTo>
                <a:lnTo>
                  <a:pt x="365506" y="71373"/>
                </a:lnTo>
                <a:lnTo>
                  <a:pt x="367411" y="73913"/>
                </a:lnTo>
                <a:lnTo>
                  <a:pt x="368602" y="77616"/>
                </a:lnTo>
                <a:lnTo>
                  <a:pt x="369697" y="80898"/>
                </a:lnTo>
                <a:lnTo>
                  <a:pt x="370332" y="88264"/>
                </a:lnTo>
                <a:lnTo>
                  <a:pt x="370205" y="144906"/>
                </a:lnTo>
                <a:lnTo>
                  <a:pt x="369719" y="146938"/>
                </a:lnTo>
                <a:lnTo>
                  <a:pt x="369188" y="148970"/>
                </a:lnTo>
                <a:lnTo>
                  <a:pt x="367919" y="151002"/>
                </a:lnTo>
                <a:lnTo>
                  <a:pt x="364236" y="153923"/>
                </a:lnTo>
                <a:lnTo>
                  <a:pt x="360934" y="154685"/>
                </a:lnTo>
                <a:lnTo>
                  <a:pt x="399288" y="154685"/>
                </a:lnTo>
                <a:lnTo>
                  <a:pt x="395986" y="154177"/>
                </a:lnTo>
                <a:lnTo>
                  <a:pt x="392430" y="152145"/>
                </a:lnTo>
                <a:lnTo>
                  <a:pt x="391160" y="150621"/>
                </a:lnTo>
                <a:lnTo>
                  <a:pt x="390341" y="148716"/>
                </a:lnTo>
                <a:lnTo>
                  <a:pt x="389382" y="146557"/>
                </a:lnTo>
                <a:lnTo>
                  <a:pt x="388932" y="142620"/>
                </a:lnTo>
                <a:lnTo>
                  <a:pt x="388874" y="99440"/>
                </a:lnTo>
                <a:lnTo>
                  <a:pt x="388733" y="90674"/>
                </a:lnTo>
                <a:lnTo>
                  <a:pt x="388318" y="83407"/>
                </a:lnTo>
                <a:lnTo>
                  <a:pt x="387641" y="77616"/>
                </a:lnTo>
                <a:lnTo>
                  <a:pt x="386714" y="73278"/>
                </a:lnTo>
                <a:lnTo>
                  <a:pt x="384833" y="66928"/>
                </a:lnTo>
                <a:close/>
              </a:path>
              <a:path w="404495" h="161925">
                <a:moveTo>
                  <a:pt x="368300" y="53466"/>
                </a:moveTo>
                <a:lnTo>
                  <a:pt x="357632" y="53466"/>
                </a:lnTo>
                <a:lnTo>
                  <a:pt x="352806" y="54736"/>
                </a:lnTo>
                <a:lnTo>
                  <a:pt x="328295" y="74802"/>
                </a:lnTo>
                <a:lnTo>
                  <a:pt x="334944" y="74802"/>
                </a:lnTo>
                <a:lnTo>
                  <a:pt x="338582" y="71754"/>
                </a:lnTo>
                <a:lnTo>
                  <a:pt x="346456" y="67944"/>
                </a:lnTo>
                <a:lnTo>
                  <a:pt x="350265" y="66928"/>
                </a:lnTo>
                <a:lnTo>
                  <a:pt x="384833" y="66928"/>
                </a:lnTo>
                <a:lnTo>
                  <a:pt x="384683" y="66420"/>
                </a:lnTo>
                <a:lnTo>
                  <a:pt x="381635" y="61467"/>
                </a:lnTo>
                <a:lnTo>
                  <a:pt x="377444" y="58292"/>
                </a:lnTo>
                <a:lnTo>
                  <a:pt x="373252" y="54990"/>
                </a:lnTo>
                <a:lnTo>
                  <a:pt x="368300" y="53466"/>
                </a:lnTo>
                <a:close/>
              </a:path>
              <a:path w="404495" h="161925">
                <a:moveTo>
                  <a:pt x="328295" y="0"/>
                </a:moveTo>
                <a:lnTo>
                  <a:pt x="323214" y="0"/>
                </a:lnTo>
                <a:lnTo>
                  <a:pt x="292608" y="12445"/>
                </a:lnTo>
                <a:lnTo>
                  <a:pt x="294132" y="16382"/>
                </a:lnTo>
                <a:lnTo>
                  <a:pt x="297688" y="15239"/>
                </a:lnTo>
                <a:lnTo>
                  <a:pt x="300227" y="14604"/>
                </a:lnTo>
                <a:lnTo>
                  <a:pt x="328295" y="14604"/>
                </a:lnTo>
                <a:lnTo>
                  <a:pt x="32829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8" name="object 128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3614673" y="5318759"/>
            <a:ext cx="207263" cy="107315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3913632" y="5265292"/>
            <a:ext cx="850010" cy="161797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861559" y="5265292"/>
            <a:ext cx="1033017" cy="207644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987138" y="5265546"/>
            <a:ext cx="205889" cy="161544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260338" y="5265292"/>
            <a:ext cx="924940" cy="207644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7283068" y="5265292"/>
            <a:ext cx="812037" cy="161797"/>
          </a:xfrm>
          <a:prstGeom prst="rect">
            <a:avLst/>
          </a:prstGeom>
        </p:spPr>
      </p:pic>
      <p:sp>
        <p:nvSpPr>
          <p:cNvPr id="134" name="object 134"/>
          <p:cNvSpPr/>
          <p:nvPr/>
        </p:nvSpPr>
        <p:spPr>
          <a:xfrm>
            <a:off x="8194929" y="5265546"/>
            <a:ext cx="433705" cy="161925"/>
          </a:xfrm>
          <a:custGeom>
            <a:avLst/>
            <a:gdLst/>
            <a:ahLst/>
            <a:cxnLst/>
            <a:rect l="l" t="t" r="r" b="b"/>
            <a:pathLst>
              <a:path w="433704" h="161925">
                <a:moveTo>
                  <a:pt x="61722" y="154431"/>
                </a:moveTo>
                <a:lnTo>
                  <a:pt x="635" y="154431"/>
                </a:lnTo>
                <a:lnTo>
                  <a:pt x="635" y="158495"/>
                </a:lnTo>
                <a:lnTo>
                  <a:pt x="61722" y="158495"/>
                </a:lnTo>
                <a:lnTo>
                  <a:pt x="61722" y="154431"/>
                </a:lnTo>
                <a:close/>
              </a:path>
              <a:path w="433704" h="161925">
                <a:moveTo>
                  <a:pt x="122300" y="154431"/>
                </a:moveTo>
                <a:lnTo>
                  <a:pt x="69976" y="154431"/>
                </a:lnTo>
                <a:lnTo>
                  <a:pt x="69976" y="158495"/>
                </a:lnTo>
                <a:lnTo>
                  <a:pt x="122300" y="158495"/>
                </a:lnTo>
                <a:lnTo>
                  <a:pt x="122300" y="154431"/>
                </a:lnTo>
                <a:close/>
              </a:path>
              <a:path w="433704" h="161925">
                <a:moveTo>
                  <a:pt x="38226" y="64261"/>
                </a:moveTo>
                <a:lnTo>
                  <a:pt x="19812" y="64261"/>
                </a:lnTo>
                <a:lnTo>
                  <a:pt x="19694" y="140207"/>
                </a:lnTo>
                <a:lnTo>
                  <a:pt x="19430" y="143636"/>
                </a:lnTo>
                <a:lnTo>
                  <a:pt x="18415" y="146176"/>
                </a:lnTo>
                <a:lnTo>
                  <a:pt x="17525" y="148716"/>
                </a:lnTo>
                <a:lnTo>
                  <a:pt x="15875" y="150748"/>
                </a:lnTo>
                <a:lnTo>
                  <a:pt x="13335" y="152145"/>
                </a:lnTo>
                <a:lnTo>
                  <a:pt x="10922" y="153669"/>
                </a:lnTo>
                <a:lnTo>
                  <a:pt x="8254" y="154431"/>
                </a:lnTo>
                <a:lnTo>
                  <a:pt x="47878" y="154431"/>
                </a:lnTo>
                <a:lnTo>
                  <a:pt x="44196" y="152780"/>
                </a:lnTo>
                <a:lnTo>
                  <a:pt x="41300" y="149351"/>
                </a:lnTo>
                <a:lnTo>
                  <a:pt x="39370" y="146938"/>
                </a:lnTo>
                <a:lnTo>
                  <a:pt x="38299" y="141350"/>
                </a:lnTo>
                <a:lnTo>
                  <a:pt x="38226" y="64261"/>
                </a:lnTo>
                <a:close/>
              </a:path>
              <a:path w="433704" h="161925">
                <a:moveTo>
                  <a:pt x="104394" y="68071"/>
                </a:moveTo>
                <a:lnTo>
                  <a:pt x="79628" y="68071"/>
                </a:lnTo>
                <a:lnTo>
                  <a:pt x="81279" y="68579"/>
                </a:lnTo>
                <a:lnTo>
                  <a:pt x="82550" y="69595"/>
                </a:lnTo>
                <a:lnTo>
                  <a:pt x="85851" y="145033"/>
                </a:lnTo>
                <a:lnTo>
                  <a:pt x="84709" y="148843"/>
                </a:lnTo>
                <a:lnTo>
                  <a:pt x="83439" y="150748"/>
                </a:lnTo>
                <a:lnTo>
                  <a:pt x="81534" y="152018"/>
                </a:lnTo>
                <a:lnTo>
                  <a:pt x="78994" y="153669"/>
                </a:lnTo>
                <a:lnTo>
                  <a:pt x="75184" y="154431"/>
                </a:lnTo>
                <a:lnTo>
                  <a:pt x="117728" y="154431"/>
                </a:lnTo>
                <a:lnTo>
                  <a:pt x="114173" y="153796"/>
                </a:lnTo>
                <a:lnTo>
                  <a:pt x="111632" y="152399"/>
                </a:lnTo>
                <a:lnTo>
                  <a:pt x="109220" y="151129"/>
                </a:lnTo>
                <a:lnTo>
                  <a:pt x="107569" y="149351"/>
                </a:lnTo>
                <a:lnTo>
                  <a:pt x="106552" y="147446"/>
                </a:lnTo>
                <a:lnTo>
                  <a:pt x="105155" y="144525"/>
                </a:lnTo>
                <a:lnTo>
                  <a:pt x="104394" y="140207"/>
                </a:lnTo>
                <a:lnTo>
                  <a:pt x="104394" y="85597"/>
                </a:lnTo>
                <a:lnTo>
                  <a:pt x="107950" y="78612"/>
                </a:lnTo>
                <a:lnTo>
                  <a:pt x="109639" y="76199"/>
                </a:lnTo>
                <a:lnTo>
                  <a:pt x="104394" y="76199"/>
                </a:lnTo>
                <a:lnTo>
                  <a:pt x="104394" y="68071"/>
                </a:lnTo>
                <a:close/>
              </a:path>
              <a:path w="433704" h="161925">
                <a:moveTo>
                  <a:pt x="134874" y="53212"/>
                </a:moveTo>
                <a:lnTo>
                  <a:pt x="130810" y="53212"/>
                </a:lnTo>
                <a:lnTo>
                  <a:pt x="124092" y="54643"/>
                </a:lnTo>
                <a:lnTo>
                  <a:pt x="117459" y="58943"/>
                </a:lnTo>
                <a:lnTo>
                  <a:pt x="110896" y="66125"/>
                </a:lnTo>
                <a:lnTo>
                  <a:pt x="104394" y="76199"/>
                </a:lnTo>
                <a:lnTo>
                  <a:pt x="109639" y="76199"/>
                </a:lnTo>
                <a:lnTo>
                  <a:pt x="111505" y="73532"/>
                </a:lnTo>
                <a:lnTo>
                  <a:pt x="114807" y="70484"/>
                </a:lnTo>
                <a:lnTo>
                  <a:pt x="116331" y="68960"/>
                </a:lnTo>
                <a:lnTo>
                  <a:pt x="117855" y="68325"/>
                </a:lnTo>
                <a:lnTo>
                  <a:pt x="144906" y="68325"/>
                </a:lnTo>
                <a:lnTo>
                  <a:pt x="144906" y="62356"/>
                </a:lnTo>
                <a:lnTo>
                  <a:pt x="143637" y="59435"/>
                </a:lnTo>
                <a:lnTo>
                  <a:pt x="140970" y="56895"/>
                </a:lnTo>
                <a:lnTo>
                  <a:pt x="138302" y="54482"/>
                </a:lnTo>
                <a:lnTo>
                  <a:pt x="134874" y="53212"/>
                </a:lnTo>
                <a:close/>
              </a:path>
              <a:path w="433704" h="161925">
                <a:moveTo>
                  <a:pt x="144906" y="68325"/>
                </a:moveTo>
                <a:lnTo>
                  <a:pt x="120776" y="68325"/>
                </a:lnTo>
                <a:lnTo>
                  <a:pt x="123190" y="69595"/>
                </a:lnTo>
                <a:lnTo>
                  <a:pt x="129540" y="74675"/>
                </a:lnTo>
                <a:lnTo>
                  <a:pt x="132461" y="75945"/>
                </a:lnTo>
                <a:lnTo>
                  <a:pt x="137795" y="75945"/>
                </a:lnTo>
                <a:lnTo>
                  <a:pt x="140080" y="74929"/>
                </a:lnTo>
                <a:lnTo>
                  <a:pt x="141986" y="72897"/>
                </a:lnTo>
                <a:lnTo>
                  <a:pt x="144018" y="70992"/>
                </a:lnTo>
                <a:lnTo>
                  <a:pt x="144862" y="68579"/>
                </a:lnTo>
                <a:lnTo>
                  <a:pt x="144906" y="68325"/>
                </a:lnTo>
                <a:close/>
              </a:path>
              <a:path w="433704" h="161925">
                <a:moveTo>
                  <a:pt x="104394" y="53212"/>
                </a:moveTo>
                <a:lnTo>
                  <a:pt x="99695" y="53212"/>
                </a:lnTo>
                <a:lnTo>
                  <a:pt x="68834" y="65658"/>
                </a:lnTo>
                <a:lnTo>
                  <a:pt x="69976" y="69722"/>
                </a:lnTo>
                <a:lnTo>
                  <a:pt x="72898" y="68579"/>
                </a:lnTo>
                <a:lnTo>
                  <a:pt x="75438" y="68071"/>
                </a:lnTo>
                <a:lnTo>
                  <a:pt x="104394" y="68071"/>
                </a:lnTo>
                <a:lnTo>
                  <a:pt x="104394" y="53212"/>
                </a:lnTo>
                <a:close/>
              </a:path>
              <a:path w="433704" h="161925">
                <a:moveTo>
                  <a:pt x="64643" y="56260"/>
                </a:moveTo>
                <a:lnTo>
                  <a:pt x="0" y="56260"/>
                </a:lnTo>
                <a:lnTo>
                  <a:pt x="0" y="64261"/>
                </a:lnTo>
                <a:lnTo>
                  <a:pt x="64643" y="64261"/>
                </a:lnTo>
                <a:lnTo>
                  <a:pt x="64643" y="56260"/>
                </a:lnTo>
                <a:close/>
              </a:path>
              <a:path w="433704" h="161925">
                <a:moveTo>
                  <a:pt x="70357" y="0"/>
                </a:moveTo>
                <a:lnTo>
                  <a:pt x="54101" y="0"/>
                </a:lnTo>
                <a:lnTo>
                  <a:pt x="46481" y="2158"/>
                </a:lnTo>
                <a:lnTo>
                  <a:pt x="21050" y="35432"/>
                </a:lnTo>
                <a:lnTo>
                  <a:pt x="19812" y="56260"/>
                </a:lnTo>
                <a:lnTo>
                  <a:pt x="38226" y="56260"/>
                </a:lnTo>
                <a:lnTo>
                  <a:pt x="38324" y="38036"/>
                </a:lnTo>
                <a:lnTo>
                  <a:pt x="38623" y="29463"/>
                </a:lnTo>
                <a:lnTo>
                  <a:pt x="50292" y="8000"/>
                </a:lnTo>
                <a:lnTo>
                  <a:pt x="84713" y="8000"/>
                </a:lnTo>
                <a:lnTo>
                  <a:pt x="84074" y="7492"/>
                </a:lnTo>
                <a:lnTo>
                  <a:pt x="77470" y="2539"/>
                </a:lnTo>
                <a:lnTo>
                  <a:pt x="70357" y="0"/>
                </a:lnTo>
                <a:close/>
              </a:path>
              <a:path w="433704" h="161925">
                <a:moveTo>
                  <a:pt x="84713" y="8000"/>
                </a:moveTo>
                <a:lnTo>
                  <a:pt x="56515" y="8000"/>
                </a:lnTo>
                <a:lnTo>
                  <a:pt x="59054" y="8635"/>
                </a:lnTo>
                <a:lnTo>
                  <a:pt x="61341" y="10159"/>
                </a:lnTo>
                <a:lnTo>
                  <a:pt x="63626" y="11556"/>
                </a:lnTo>
                <a:lnTo>
                  <a:pt x="66167" y="14223"/>
                </a:lnTo>
                <a:lnTo>
                  <a:pt x="71754" y="22351"/>
                </a:lnTo>
                <a:lnTo>
                  <a:pt x="74041" y="25018"/>
                </a:lnTo>
                <a:lnTo>
                  <a:pt x="75946" y="26288"/>
                </a:lnTo>
                <a:lnTo>
                  <a:pt x="77850" y="27431"/>
                </a:lnTo>
                <a:lnTo>
                  <a:pt x="79628" y="28066"/>
                </a:lnTo>
                <a:lnTo>
                  <a:pt x="83566" y="28066"/>
                </a:lnTo>
                <a:lnTo>
                  <a:pt x="85725" y="27050"/>
                </a:lnTo>
                <a:lnTo>
                  <a:pt x="87749" y="25018"/>
                </a:lnTo>
                <a:lnTo>
                  <a:pt x="89535" y="23113"/>
                </a:lnTo>
                <a:lnTo>
                  <a:pt x="90550" y="21081"/>
                </a:lnTo>
                <a:lnTo>
                  <a:pt x="90550" y="14604"/>
                </a:lnTo>
                <a:lnTo>
                  <a:pt x="88392" y="10921"/>
                </a:lnTo>
                <a:lnTo>
                  <a:pt x="84713" y="8000"/>
                </a:lnTo>
                <a:close/>
              </a:path>
              <a:path w="433704" h="161925">
                <a:moveTo>
                  <a:pt x="200660" y="53212"/>
                </a:moveTo>
                <a:lnTo>
                  <a:pt x="192277" y="53212"/>
                </a:lnTo>
                <a:lnTo>
                  <a:pt x="184150" y="55371"/>
                </a:lnTo>
                <a:lnTo>
                  <a:pt x="155168" y="87346"/>
                </a:lnTo>
                <a:lnTo>
                  <a:pt x="151361" y="109696"/>
                </a:lnTo>
                <a:lnTo>
                  <a:pt x="151973" y="117732"/>
                </a:lnTo>
                <a:lnTo>
                  <a:pt x="170191" y="151203"/>
                </a:lnTo>
                <a:lnTo>
                  <a:pt x="199517" y="161543"/>
                </a:lnTo>
                <a:lnTo>
                  <a:pt x="206418" y="161111"/>
                </a:lnTo>
                <a:lnTo>
                  <a:pt x="213010" y="159797"/>
                </a:lnTo>
                <a:lnTo>
                  <a:pt x="219269" y="157579"/>
                </a:lnTo>
                <a:lnTo>
                  <a:pt x="225171" y="154431"/>
                </a:lnTo>
                <a:lnTo>
                  <a:pt x="226225" y="153669"/>
                </a:lnTo>
                <a:lnTo>
                  <a:pt x="204343" y="153669"/>
                </a:lnTo>
                <a:lnTo>
                  <a:pt x="197385" y="152648"/>
                </a:lnTo>
                <a:lnTo>
                  <a:pt x="174275" y="119697"/>
                </a:lnTo>
                <a:lnTo>
                  <a:pt x="172101" y="89677"/>
                </a:lnTo>
                <a:lnTo>
                  <a:pt x="173227" y="82168"/>
                </a:lnTo>
                <a:lnTo>
                  <a:pt x="175768" y="76326"/>
                </a:lnTo>
                <a:lnTo>
                  <a:pt x="178180" y="70357"/>
                </a:lnTo>
                <a:lnTo>
                  <a:pt x="181355" y="66293"/>
                </a:lnTo>
                <a:lnTo>
                  <a:pt x="185420" y="64007"/>
                </a:lnTo>
                <a:lnTo>
                  <a:pt x="189356" y="61594"/>
                </a:lnTo>
                <a:lnTo>
                  <a:pt x="193294" y="60451"/>
                </a:lnTo>
                <a:lnTo>
                  <a:pt x="226130" y="60451"/>
                </a:lnTo>
                <a:lnTo>
                  <a:pt x="221615" y="57610"/>
                </a:lnTo>
                <a:lnTo>
                  <a:pt x="211709" y="54310"/>
                </a:lnTo>
                <a:lnTo>
                  <a:pt x="200660" y="53212"/>
                </a:lnTo>
                <a:close/>
              </a:path>
              <a:path w="433704" h="161925">
                <a:moveTo>
                  <a:pt x="226130" y="60451"/>
                </a:moveTo>
                <a:lnTo>
                  <a:pt x="205486" y="60451"/>
                </a:lnTo>
                <a:lnTo>
                  <a:pt x="212217" y="64007"/>
                </a:lnTo>
                <a:lnTo>
                  <a:pt x="217424" y="71119"/>
                </a:lnTo>
                <a:lnTo>
                  <a:pt x="222591" y="79666"/>
                </a:lnTo>
                <a:lnTo>
                  <a:pt x="226282" y="89677"/>
                </a:lnTo>
                <a:lnTo>
                  <a:pt x="228496" y="101141"/>
                </a:lnTo>
                <a:lnTo>
                  <a:pt x="229235" y="114045"/>
                </a:lnTo>
                <a:lnTo>
                  <a:pt x="228784" y="124116"/>
                </a:lnTo>
                <a:lnTo>
                  <a:pt x="211454" y="153669"/>
                </a:lnTo>
                <a:lnTo>
                  <a:pt x="226225" y="153669"/>
                </a:lnTo>
                <a:lnTo>
                  <a:pt x="248300" y="119221"/>
                </a:lnTo>
                <a:lnTo>
                  <a:pt x="249936" y="105409"/>
                </a:lnTo>
                <a:lnTo>
                  <a:pt x="249195" y="95958"/>
                </a:lnTo>
                <a:lnTo>
                  <a:pt x="246967" y="87042"/>
                </a:lnTo>
                <a:lnTo>
                  <a:pt x="243238" y="78674"/>
                </a:lnTo>
                <a:lnTo>
                  <a:pt x="237998" y="70865"/>
                </a:lnTo>
                <a:lnTo>
                  <a:pt x="230378" y="63124"/>
                </a:lnTo>
                <a:lnTo>
                  <a:pt x="226130" y="60451"/>
                </a:lnTo>
                <a:close/>
              </a:path>
              <a:path w="433704" h="161925">
                <a:moveTo>
                  <a:pt x="310515" y="154431"/>
                </a:moveTo>
                <a:lnTo>
                  <a:pt x="259969" y="154431"/>
                </a:lnTo>
                <a:lnTo>
                  <a:pt x="259969" y="158495"/>
                </a:lnTo>
                <a:lnTo>
                  <a:pt x="310515" y="158495"/>
                </a:lnTo>
                <a:lnTo>
                  <a:pt x="310515" y="154431"/>
                </a:lnTo>
                <a:close/>
              </a:path>
              <a:path w="433704" h="161925">
                <a:moveTo>
                  <a:pt x="372491" y="154431"/>
                </a:moveTo>
                <a:lnTo>
                  <a:pt x="320928" y="154431"/>
                </a:lnTo>
                <a:lnTo>
                  <a:pt x="320928" y="158495"/>
                </a:lnTo>
                <a:lnTo>
                  <a:pt x="372491" y="158495"/>
                </a:lnTo>
                <a:lnTo>
                  <a:pt x="372491" y="154431"/>
                </a:lnTo>
                <a:close/>
              </a:path>
              <a:path w="433704" h="161925">
                <a:moveTo>
                  <a:pt x="433197" y="154431"/>
                </a:moveTo>
                <a:lnTo>
                  <a:pt x="382650" y="154431"/>
                </a:lnTo>
                <a:lnTo>
                  <a:pt x="382650" y="158495"/>
                </a:lnTo>
                <a:lnTo>
                  <a:pt x="433197" y="158495"/>
                </a:lnTo>
                <a:lnTo>
                  <a:pt x="433197" y="154431"/>
                </a:lnTo>
                <a:close/>
              </a:path>
              <a:path w="433704" h="161925">
                <a:moveTo>
                  <a:pt x="293877" y="68071"/>
                </a:moveTo>
                <a:lnTo>
                  <a:pt x="269367" y="68071"/>
                </a:lnTo>
                <a:lnTo>
                  <a:pt x="270891" y="68452"/>
                </a:lnTo>
                <a:lnTo>
                  <a:pt x="273050" y="70357"/>
                </a:lnTo>
                <a:lnTo>
                  <a:pt x="273939" y="72008"/>
                </a:lnTo>
                <a:lnTo>
                  <a:pt x="275081" y="77850"/>
                </a:lnTo>
                <a:lnTo>
                  <a:pt x="275289" y="81787"/>
                </a:lnTo>
                <a:lnTo>
                  <a:pt x="275386" y="142366"/>
                </a:lnTo>
                <a:lnTo>
                  <a:pt x="274954" y="145922"/>
                </a:lnTo>
                <a:lnTo>
                  <a:pt x="273939" y="148081"/>
                </a:lnTo>
                <a:lnTo>
                  <a:pt x="273050" y="150367"/>
                </a:lnTo>
                <a:lnTo>
                  <a:pt x="271652" y="151891"/>
                </a:lnTo>
                <a:lnTo>
                  <a:pt x="267843" y="153923"/>
                </a:lnTo>
                <a:lnTo>
                  <a:pt x="264668" y="154431"/>
                </a:lnTo>
                <a:lnTo>
                  <a:pt x="304926" y="154431"/>
                </a:lnTo>
                <a:lnTo>
                  <a:pt x="295275" y="148462"/>
                </a:lnTo>
                <a:lnTo>
                  <a:pt x="294259" y="146430"/>
                </a:lnTo>
                <a:lnTo>
                  <a:pt x="293910" y="142366"/>
                </a:lnTo>
                <a:lnTo>
                  <a:pt x="293877" y="80517"/>
                </a:lnTo>
                <a:lnTo>
                  <a:pt x="297179" y="76453"/>
                </a:lnTo>
                <a:lnTo>
                  <a:pt x="299176" y="74929"/>
                </a:lnTo>
                <a:lnTo>
                  <a:pt x="293877" y="74929"/>
                </a:lnTo>
                <a:lnTo>
                  <a:pt x="293877" y="68071"/>
                </a:lnTo>
                <a:close/>
              </a:path>
              <a:path w="433704" h="161925">
                <a:moveTo>
                  <a:pt x="352646" y="66293"/>
                </a:moveTo>
                <a:lnTo>
                  <a:pt x="326009" y="66293"/>
                </a:lnTo>
                <a:lnTo>
                  <a:pt x="330580" y="68579"/>
                </a:lnTo>
                <a:lnTo>
                  <a:pt x="333755" y="73405"/>
                </a:lnTo>
                <a:lnTo>
                  <a:pt x="336296" y="77088"/>
                </a:lnTo>
                <a:lnTo>
                  <a:pt x="337195" y="81787"/>
                </a:lnTo>
                <a:lnTo>
                  <a:pt x="337312" y="145160"/>
                </a:lnTo>
                <a:lnTo>
                  <a:pt x="336169" y="149097"/>
                </a:lnTo>
                <a:lnTo>
                  <a:pt x="334645" y="151129"/>
                </a:lnTo>
                <a:lnTo>
                  <a:pt x="332486" y="152399"/>
                </a:lnTo>
                <a:lnTo>
                  <a:pt x="330453" y="153796"/>
                </a:lnTo>
                <a:lnTo>
                  <a:pt x="326517" y="154431"/>
                </a:lnTo>
                <a:lnTo>
                  <a:pt x="367284" y="154431"/>
                </a:lnTo>
                <a:lnTo>
                  <a:pt x="363600" y="153796"/>
                </a:lnTo>
                <a:lnTo>
                  <a:pt x="359282" y="151510"/>
                </a:lnTo>
                <a:lnTo>
                  <a:pt x="357886" y="150113"/>
                </a:lnTo>
                <a:lnTo>
                  <a:pt x="357124" y="148462"/>
                </a:lnTo>
                <a:lnTo>
                  <a:pt x="356362" y="146684"/>
                </a:lnTo>
                <a:lnTo>
                  <a:pt x="355853" y="142366"/>
                </a:lnTo>
                <a:lnTo>
                  <a:pt x="355853" y="80517"/>
                </a:lnTo>
                <a:lnTo>
                  <a:pt x="361569" y="75183"/>
                </a:lnTo>
                <a:lnTo>
                  <a:pt x="361901" y="74929"/>
                </a:lnTo>
                <a:lnTo>
                  <a:pt x="355092" y="74929"/>
                </a:lnTo>
                <a:lnTo>
                  <a:pt x="353568" y="67944"/>
                </a:lnTo>
                <a:lnTo>
                  <a:pt x="352646" y="66293"/>
                </a:lnTo>
                <a:close/>
              </a:path>
              <a:path w="433704" h="161925">
                <a:moveTo>
                  <a:pt x="413566" y="66547"/>
                </a:moveTo>
                <a:lnTo>
                  <a:pt x="388620" y="66547"/>
                </a:lnTo>
                <a:lnTo>
                  <a:pt x="393319" y="68960"/>
                </a:lnTo>
                <a:lnTo>
                  <a:pt x="398272" y="77215"/>
                </a:lnTo>
                <a:lnTo>
                  <a:pt x="398967" y="81787"/>
                </a:lnTo>
                <a:lnTo>
                  <a:pt x="399034" y="144906"/>
                </a:lnTo>
                <a:lnTo>
                  <a:pt x="398830" y="145922"/>
                </a:lnTo>
                <a:lnTo>
                  <a:pt x="389254" y="154431"/>
                </a:lnTo>
                <a:lnTo>
                  <a:pt x="428625" y="154431"/>
                </a:lnTo>
                <a:lnTo>
                  <a:pt x="417660" y="81787"/>
                </a:lnTo>
                <a:lnTo>
                  <a:pt x="416941" y="75310"/>
                </a:lnTo>
                <a:lnTo>
                  <a:pt x="413566" y="66547"/>
                </a:lnTo>
                <a:close/>
              </a:path>
              <a:path w="433704" h="161925">
                <a:moveTo>
                  <a:pt x="335788" y="53212"/>
                </a:moveTo>
                <a:lnTo>
                  <a:pt x="325500" y="53212"/>
                </a:lnTo>
                <a:lnTo>
                  <a:pt x="321691" y="53974"/>
                </a:lnTo>
                <a:lnTo>
                  <a:pt x="317880" y="55498"/>
                </a:lnTo>
                <a:lnTo>
                  <a:pt x="313944" y="57149"/>
                </a:lnTo>
                <a:lnTo>
                  <a:pt x="310388" y="59308"/>
                </a:lnTo>
                <a:lnTo>
                  <a:pt x="307086" y="62102"/>
                </a:lnTo>
                <a:lnTo>
                  <a:pt x="305689" y="63245"/>
                </a:lnTo>
                <a:lnTo>
                  <a:pt x="299085" y="69722"/>
                </a:lnTo>
                <a:lnTo>
                  <a:pt x="293877" y="74929"/>
                </a:lnTo>
                <a:lnTo>
                  <a:pt x="299176" y="74929"/>
                </a:lnTo>
                <a:lnTo>
                  <a:pt x="302005" y="72770"/>
                </a:lnTo>
                <a:lnTo>
                  <a:pt x="312039" y="67309"/>
                </a:lnTo>
                <a:lnTo>
                  <a:pt x="316102" y="66293"/>
                </a:lnTo>
                <a:lnTo>
                  <a:pt x="352646" y="66293"/>
                </a:lnTo>
                <a:lnTo>
                  <a:pt x="350520" y="62483"/>
                </a:lnTo>
                <a:lnTo>
                  <a:pt x="345821" y="58800"/>
                </a:lnTo>
                <a:lnTo>
                  <a:pt x="341249" y="55117"/>
                </a:lnTo>
                <a:lnTo>
                  <a:pt x="335788" y="53212"/>
                </a:lnTo>
                <a:close/>
              </a:path>
              <a:path w="433704" h="161925">
                <a:moveTo>
                  <a:pt x="396240" y="53212"/>
                </a:moveTo>
                <a:lnTo>
                  <a:pt x="385318" y="53212"/>
                </a:lnTo>
                <a:lnTo>
                  <a:pt x="379856" y="54609"/>
                </a:lnTo>
                <a:lnTo>
                  <a:pt x="355092" y="74929"/>
                </a:lnTo>
                <a:lnTo>
                  <a:pt x="361901" y="74929"/>
                </a:lnTo>
                <a:lnTo>
                  <a:pt x="366395" y="71500"/>
                </a:lnTo>
                <a:lnTo>
                  <a:pt x="370331" y="69595"/>
                </a:lnTo>
                <a:lnTo>
                  <a:pt x="374396" y="67563"/>
                </a:lnTo>
                <a:lnTo>
                  <a:pt x="378332" y="66547"/>
                </a:lnTo>
                <a:lnTo>
                  <a:pt x="413566" y="66547"/>
                </a:lnTo>
                <a:lnTo>
                  <a:pt x="412876" y="64769"/>
                </a:lnTo>
                <a:lnTo>
                  <a:pt x="409575" y="60197"/>
                </a:lnTo>
                <a:lnTo>
                  <a:pt x="405256" y="57403"/>
                </a:lnTo>
                <a:lnTo>
                  <a:pt x="401066" y="54609"/>
                </a:lnTo>
                <a:lnTo>
                  <a:pt x="396240" y="53212"/>
                </a:lnTo>
                <a:close/>
              </a:path>
              <a:path w="433704" h="161925">
                <a:moveTo>
                  <a:pt x="293877" y="53212"/>
                </a:moveTo>
                <a:lnTo>
                  <a:pt x="289051" y="53212"/>
                </a:lnTo>
                <a:lnTo>
                  <a:pt x="258191" y="65658"/>
                </a:lnTo>
                <a:lnTo>
                  <a:pt x="259969" y="69722"/>
                </a:lnTo>
                <a:lnTo>
                  <a:pt x="262763" y="68579"/>
                </a:lnTo>
                <a:lnTo>
                  <a:pt x="265302" y="68071"/>
                </a:lnTo>
                <a:lnTo>
                  <a:pt x="293877" y="68071"/>
                </a:lnTo>
                <a:lnTo>
                  <a:pt x="293877" y="5321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5" name="object 135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719439" y="5265292"/>
            <a:ext cx="777112" cy="161797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591675" y="5318633"/>
            <a:ext cx="720217" cy="143382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0415905" y="5288153"/>
            <a:ext cx="799719" cy="173862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1318493" y="5265292"/>
            <a:ext cx="321945" cy="161925"/>
          </a:xfrm>
          <a:custGeom>
            <a:avLst/>
            <a:gdLst/>
            <a:ahLst/>
            <a:cxnLst/>
            <a:rect l="l" t="t" r="r" b="b"/>
            <a:pathLst>
              <a:path w="321945" h="161925">
                <a:moveTo>
                  <a:pt x="67705" y="60197"/>
                </a:moveTo>
                <a:lnTo>
                  <a:pt x="44069" y="60197"/>
                </a:lnTo>
                <a:lnTo>
                  <a:pt x="48767" y="62102"/>
                </a:lnTo>
                <a:lnTo>
                  <a:pt x="52070" y="65912"/>
                </a:lnTo>
                <a:lnTo>
                  <a:pt x="55245" y="69722"/>
                </a:lnTo>
                <a:lnTo>
                  <a:pt x="56896" y="76707"/>
                </a:lnTo>
                <a:lnTo>
                  <a:pt x="56896" y="90931"/>
                </a:lnTo>
                <a:lnTo>
                  <a:pt x="44680" y="95579"/>
                </a:lnTo>
                <a:lnTo>
                  <a:pt x="34321" y="99821"/>
                </a:lnTo>
                <a:lnTo>
                  <a:pt x="3301" y="121538"/>
                </a:lnTo>
                <a:lnTo>
                  <a:pt x="1015" y="125221"/>
                </a:lnTo>
                <a:lnTo>
                  <a:pt x="0" y="129539"/>
                </a:lnTo>
                <a:lnTo>
                  <a:pt x="91" y="142620"/>
                </a:lnTo>
                <a:lnTo>
                  <a:pt x="2285" y="148716"/>
                </a:lnTo>
                <a:lnTo>
                  <a:pt x="11429" y="158368"/>
                </a:lnTo>
                <a:lnTo>
                  <a:pt x="17272" y="160781"/>
                </a:lnTo>
                <a:lnTo>
                  <a:pt x="28828" y="160781"/>
                </a:lnTo>
                <a:lnTo>
                  <a:pt x="33147" y="159892"/>
                </a:lnTo>
                <a:lnTo>
                  <a:pt x="39750" y="156717"/>
                </a:lnTo>
                <a:lnTo>
                  <a:pt x="46354" y="152145"/>
                </a:lnTo>
                <a:lnTo>
                  <a:pt x="51954" y="147827"/>
                </a:lnTo>
                <a:lnTo>
                  <a:pt x="30352" y="147827"/>
                </a:lnTo>
                <a:lnTo>
                  <a:pt x="26670" y="146049"/>
                </a:lnTo>
                <a:lnTo>
                  <a:pt x="23154" y="142239"/>
                </a:lnTo>
                <a:lnTo>
                  <a:pt x="20320" y="139064"/>
                </a:lnTo>
                <a:lnTo>
                  <a:pt x="18669" y="134619"/>
                </a:lnTo>
                <a:lnTo>
                  <a:pt x="18669" y="124967"/>
                </a:lnTo>
                <a:lnTo>
                  <a:pt x="56896" y="97789"/>
                </a:lnTo>
                <a:lnTo>
                  <a:pt x="75310" y="97789"/>
                </a:lnTo>
                <a:lnTo>
                  <a:pt x="75310" y="78612"/>
                </a:lnTo>
                <a:lnTo>
                  <a:pt x="74675" y="72008"/>
                </a:lnTo>
                <a:lnTo>
                  <a:pt x="73278" y="68833"/>
                </a:lnTo>
                <a:lnTo>
                  <a:pt x="71247" y="63880"/>
                </a:lnTo>
                <a:lnTo>
                  <a:pt x="67945" y="60324"/>
                </a:lnTo>
                <a:lnTo>
                  <a:pt x="67705" y="60197"/>
                </a:lnTo>
                <a:close/>
              </a:path>
              <a:path w="321945" h="161925">
                <a:moveTo>
                  <a:pt x="76488" y="144017"/>
                </a:moveTo>
                <a:lnTo>
                  <a:pt x="56896" y="144017"/>
                </a:lnTo>
                <a:lnTo>
                  <a:pt x="56896" y="150113"/>
                </a:lnTo>
                <a:lnTo>
                  <a:pt x="58038" y="154431"/>
                </a:lnTo>
                <a:lnTo>
                  <a:pt x="62356" y="159511"/>
                </a:lnTo>
                <a:lnTo>
                  <a:pt x="65277" y="160654"/>
                </a:lnTo>
                <a:lnTo>
                  <a:pt x="68960" y="160654"/>
                </a:lnTo>
                <a:lnTo>
                  <a:pt x="74727" y="159627"/>
                </a:lnTo>
                <a:lnTo>
                  <a:pt x="80613" y="156527"/>
                </a:lnTo>
                <a:lnTo>
                  <a:pt x="86641" y="151332"/>
                </a:lnTo>
                <a:lnTo>
                  <a:pt x="90578" y="146684"/>
                </a:lnTo>
                <a:lnTo>
                  <a:pt x="79501" y="146684"/>
                </a:lnTo>
                <a:lnTo>
                  <a:pt x="78612" y="146303"/>
                </a:lnTo>
                <a:lnTo>
                  <a:pt x="76834" y="144779"/>
                </a:lnTo>
                <a:lnTo>
                  <a:pt x="76488" y="144017"/>
                </a:lnTo>
                <a:close/>
              </a:path>
              <a:path w="321945" h="161925">
                <a:moveTo>
                  <a:pt x="75310" y="97789"/>
                </a:moveTo>
                <a:lnTo>
                  <a:pt x="56896" y="97789"/>
                </a:lnTo>
                <a:lnTo>
                  <a:pt x="56896" y="136778"/>
                </a:lnTo>
                <a:lnTo>
                  <a:pt x="47625" y="144144"/>
                </a:lnTo>
                <a:lnTo>
                  <a:pt x="40258" y="147827"/>
                </a:lnTo>
                <a:lnTo>
                  <a:pt x="51954" y="147827"/>
                </a:lnTo>
                <a:lnTo>
                  <a:pt x="56896" y="144017"/>
                </a:lnTo>
                <a:lnTo>
                  <a:pt x="76488" y="144017"/>
                </a:lnTo>
                <a:lnTo>
                  <a:pt x="76200" y="143382"/>
                </a:lnTo>
                <a:lnTo>
                  <a:pt x="75459" y="139064"/>
                </a:lnTo>
                <a:lnTo>
                  <a:pt x="75346" y="134619"/>
                </a:lnTo>
                <a:lnTo>
                  <a:pt x="75310" y="97789"/>
                </a:lnTo>
                <a:close/>
              </a:path>
              <a:path w="321945" h="161925">
                <a:moveTo>
                  <a:pt x="92836" y="137667"/>
                </a:moveTo>
                <a:lnTo>
                  <a:pt x="81787" y="146684"/>
                </a:lnTo>
                <a:lnTo>
                  <a:pt x="90578" y="146684"/>
                </a:lnTo>
                <a:lnTo>
                  <a:pt x="92729" y="144144"/>
                </a:lnTo>
                <a:lnTo>
                  <a:pt x="92836" y="137667"/>
                </a:lnTo>
                <a:close/>
              </a:path>
              <a:path w="321945" h="161925">
                <a:moveTo>
                  <a:pt x="50291" y="53466"/>
                </a:moveTo>
                <a:lnTo>
                  <a:pt x="41275" y="53466"/>
                </a:lnTo>
                <a:lnTo>
                  <a:pt x="32896" y="53967"/>
                </a:lnTo>
                <a:lnTo>
                  <a:pt x="3809" y="72770"/>
                </a:lnTo>
                <a:lnTo>
                  <a:pt x="3894" y="82676"/>
                </a:lnTo>
                <a:lnTo>
                  <a:pt x="4699" y="85089"/>
                </a:lnTo>
                <a:lnTo>
                  <a:pt x="6588" y="87121"/>
                </a:lnTo>
                <a:lnTo>
                  <a:pt x="8254" y="89026"/>
                </a:lnTo>
                <a:lnTo>
                  <a:pt x="10540" y="89915"/>
                </a:lnTo>
                <a:lnTo>
                  <a:pt x="16128" y="89915"/>
                </a:lnTo>
                <a:lnTo>
                  <a:pt x="18414" y="89026"/>
                </a:lnTo>
                <a:lnTo>
                  <a:pt x="20192" y="86994"/>
                </a:lnTo>
                <a:lnTo>
                  <a:pt x="21844" y="85343"/>
                </a:lnTo>
                <a:lnTo>
                  <a:pt x="22732" y="82676"/>
                </a:lnTo>
                <a:lnTo>
                  <a:pt x="22633" y="76707"/>
                </a:lnTo>
                <a:lnTo>
                  <a:pt x="22478" y="72770"/>
                </a:lnTo>
                <a:lnTo>
                  <a:pt x="22478" y="69468"/>
                </a:lnTo>
                <a:lnTo>
                  <a:pt x="23875" y="66547"/>
                </a:lnTo>
                <a:lnTo>
                  <a:pt x="26797" y="64007"/>
                </a:lnTo>
                <a:lnTo>
                  <a:pt x="29463" y="61467"/>
                </a:lnTo>
                <a:lnTo>
                  <a:pt x="33274" y="60197"/>
                </a:lnTo>
                <a:lnTo>
                  <a:pt x="67705" y="60197"/>
                </a:lnTo>
                <a:lnTo>
                  <a:pt x="57784" y="54990"/>
                </a:lnTo>
                <a:lnTo>
                  <a:pt x="50291" y="53466"/>
                </a:lnTo>
                <a:close/>
              </a:path>
              <a:path w="321945" h="161925">
                <a:moveTo>
                  <a:pt x="147447" y="154685"/>
                </a:moveTo>
                <a:lnTo>
                  <a:pt x="96900" y="154685"/>
                </a:lnTo>
                <a:lnTo>
                  <a:pt x="96900" y="158749"/>
                </a:lnTo>
                <a:lnTo>
                  <a:pt x="147447" y="158749"/>
                </a:lnTo>
                <a:lnTo>
                  <a:pt x="147447" y="154685"/>
                </a:lnTo>
                <a:close/>
              </a:path>
              <a:path w="321945" h="161925">
                <a:moveTo>
                  <a:pt x="207263" y="154685"/>
                </a:moveTo>
                <a:lnTo>
                  <a:pt x="156590" y="154685"/>
                </a:lnTo>
                <a:lnTo>
                  <a:pt x="156590" y="158749"/>
                </a:lnTo>
                <a:lnTo>
                  <a:pt x="207263" y="158749"/>
                </a:lnTo>
                <a:lnTo>
                  <a:pt x="207263" y="154685"/>
                </a:lnTo>
                <a:close/>
              </a:path>
              <a:path w="321945" h="161925">
                <a:moveTo>
                  <a:pt x="130809" y="68325"/>
                </a:moveTo>
                <a:lnTo>
                  <a:pt x="106299" y="68325"/>
                </a:lnTo>
                <a:lnTo>
                  <a:pt x="107950" y="68833"/>
                </a:lnTo>
                <a:lnTo>
                  <a:pt x="109092" y="69722"/>
                </a:lnTo>
                <a:lnTo>
                  <a:pt x="112395" y="143001"/>
                </a:lnTo>
                <a:lnTo>
                  <a:pt x="111505" y="148081"/>
                </a:lnTo>
                <a:lnTo>
                  <a:pt x="107950" y="153415"/>
                </a:lnTo>
                <a:lnTo>
                  <a:pt x="104394" y="154685"/>
                </a:lnTo>
                <a:lnTo>
                  <a:pt x="141858" y="154685"/>
                </a:lnTo>
                <a:lnTo>
                  <a:pt x="130809" y="81660"/>
                </a:lnTo>
                <a:lnTo>
                  <a:pt x="137457" y="75326"/>
                </a:lnTo>
                <a:lnTo>
                  <a:pt x="137852" y="75056"/>
                </a:lnTo>
                <a:lnTo>
                  <a:pt x="130809" y="75056"/>
                </a:lnTo>
                <a:lnTo>
                  <a:pt x="130809" y="68325"/>
                </a:lnTo>
                <a:close/>
              </a:path>
              <a:path w="321945" h="161925">
                <a:moveTo>
                  <a:pt x="187510" y="67182"/>
                </a:moveTo>
                <a:lnTo>
                  <a:pt x="163067" y="67182"/>
                </a:lnTo>
                <a:lnTo>
                  <a:pt x="167131" y="69341"/>
                </a:lnTo>
                <a:lnTo>
                  <a:pt x="171957" y="77723"/>
                </a:lnTo>
                <a:lnTo>
                  <a:pt x="173227" y="84454"/>
                </a:lnTo>
                <a:lnTo>
                  <a:pt x="173119" y="143001"/>
                </a:lnTo>
                <a:lnTo>
                  <a:pt x="172974" y="145033"/>
                </a:lnTo>
                <a:lnTo>
                  <a:pt x="163575" y="154685"/>
                </a:lnTo>
                <a:lnTo>
                  <a:pt x="202310" y="154685"/>
                </a:lnTo>
                <a:lnTo>
                  <a:pt x="198881" y="154177"/>
                </a:lnTo>
                <a:lnTo>
                  <a:pt x="195325" y="152145"/>
                </a:lnTo>
                <a:lnTo>
                  <a:pt x="193928" y="150621"/>
                </a:lnTo>
                <a:lnTo>
                  <a:pt x="193166" y="148716"/>
                </a:lnTo>
                <a:lnTo>
                  <a:pt x="192150" y="146430"/>
                </a:lnTo>
                <a:lnTo>
                  <a:pt x="191747" y="143001"/>
                </a:lnTo>
                <a:lnTo>
                  <a:pt x="191642" y="82676"/>
                </a:lnTo>
                <a:lnTo>
                  <a:pt x="190753" y="75945"/>
                </a:lnTo>
                <a:lnTo>
                  <a:pt x="188475" y="69722"/>
                </a:lnTo>
                <a:lnTo>
                  <a:pt x="187510" y="67182"/>
                </a:lnTo>
                <a:close/>
              </a:path>
              <a:path w="321945" h="161925">
                <a:moveTo>
                  <a:pt x="170687" y="53466"/>
                </a:moveTo>
                <a:lnTo>
                  <a:pt x="165100" y="53466"/>
                </a:lnTo>
                <a:lnTo>
                  <a:pt x="156884" y="54822"/>
                </a:lnTo>
                <a:lnTo>
                  <a:pt x="148431" y="58880"/>
                </a:lnTo>
                <a:lnTo>
                  <a:pt x="139739" y="65629"/>
                </a:lnTo>
                <a:lnTo>
                  <a:pt x="130809" y="75056"/>
                </a:lnTo>
                <a:lnTo>
                  <a:pt x="137852" y="75056"/>
                </a:lnTo>
                <a:lnTo>
                  <a:pt x="144081" y="70802"/>
                </a:lnTo>
                <a:lnTo>
                  <a:pt x="150705" y="68087"/>
                </a:lnTo>
                <a:lnTo>
                  <a:pt x="157352" y="67182"/>
                </a:lnTo>
                <a:lnTo>
                  <a:pt x="187510" y="67182"/>
                </a:lnTo>
                <a:lnTo>
                  <a:pt x="186689" y="65023"/>
                </a:lnTo>
                <a:lnTo>
                  <a:pt x="183514" y="60451"/>
                </a:lnTo>
                <a:lnTo>
                  <a:pt x="179577" y="57657"/>
                </a:lnTo>
                <a:lnTo>
                  <a:pt x="175513" y="54863"/>
                </a:lnTo>
                <a:lnTo>
                  <a:pt x="170687" y="53466"/>
                </a:lnTo>
                <a:close/>
              </a:path>
              <a:path w="321945" h="161925">
                <a:moveTo>
                  <a:pt x="130809" y="53466"/>
                </a:moveTo>
                <a:lnTo>
                  <a:pt x="126110" y="53466"/>
                </a:lnTo>
                <a:lnTo>
                  <a:pt x="95250" y="65912"/>
                </a:lnTo>
                <a:lnTo>
                  <a:pt x="96900" y="69976"/>
                </a:lnTo>
                <a:lnTo>
                  <a:pt x="99822" y="68833"/>
                </a:lnTo>
                <a:lnTo>
                  <a:pt x="102361" y="68325"/>
                </a:lnTo>
                <a:lnTo>
                  <a:pt x="130809" y="68325"/>
                </a:lnTo>
                <a:lnTo>
                  <a:pt x="130809" y="53466"/>
                </a:lnTo>
                <a:close/>
              </a:path>
              <a:path w="321945" h="161925">
                <a:moveTo>
                  <a:pt x="272796" y="53339"/>
                </a:moveTo>
                <a:lnTo>
                  <a:pt x="263778" y="53339"/>
                </a:lnTo>
                <a:lnTo>
                  <a:pt x="253345" y="54482"/>
                </a:lnTo>
                <a:lnTo>
                  <a:pt x="222071" y="80936"/>
                </a:lnTo>
                <a:lnTo>
                  <a:pt x="214249" y="111886"/>
                </a:lnTo>
                <a:lnTo>
                  <a:pt x="215034" y="122342"/>
                </a:lnTo>
                <a:lnTo>
                  <a:pt x="240331" y="158337"/>
                </a:lnTo>
                <a:lnTo>
                  <a:pt x="256031" y="161797"/>
                </a:lnTo>
                <a:lnTo>
                  <a:pt x="261492" y="161797"/>
                </a:lnTo>
                <a:lnTo>
                  <a:pt x="266700" y="160654"/>
                </a:lnTo>
                <a:lnTo>
                  <a:pt x="271469" y="158337"/>
                </a:lnTo>
                <a:lnTo>
                  <a:pt x="276225" y="156209"/>
                </a:lnTo>
                <a:lnTo>
                  <a:pt x="281050" y="152399"/>
                </a:lnTo>
                <a:lnTo>
                  <a:pt x="283708" y="149605"/>
                </a:lnTo>
                <a:lnTo>
                  <a:pt x="258317" y="149605"/>
                </a:lnTo>
                <a:lnTo>
                  <a:pt x="251078" y="145541"/>
                </a:lnTo>
                <a:lnTo>
                  <a:pt x="234696" y="102996"/>
                </a:lnTo>
                <a:lnTo>
                  <a:pt x="235336" y="92519"/>
                </a:lnTo>
                <a:lnTo>
                  <a:pt x="255904" y="60197"/>
                </a:lnTo>
                <a:lnTo>
                  <a:pt x="284186" y="60197"/>
                </a:lnTo>
                <a:lnTo>
                  <a:pt x="280161" y="56260"/>
                </a:lnTo>
                <a:lnTo>
                  <a:pt x="272796" y="53339"/>
                </a:lnTo>
                <a:close/>
              </a:path>
              <a:path w="321945" h="161925">
                <a:moveTo>
                  <a:pt x="320294" y="145287"/>
                </a:moveTo>
                <a:lnTo>
                  <a:pt x="316991" y="146557"/>
                </a:lnTo>
                <a:lnTo>
                  <a:pt x="314325" y="147192"/>
                </a:lnTo>
                <a:lnTo>
                  <a:pt x="286003" y="147192"/>
                </a:lnTo>
                <a:lnTo>
                  <a:pt x="286003" y="161797"/>
                </a:lnTo>
                <a:lnTo>
                  <a:pt x="291210" y="161797"/>
                </a:lnTo>
                <a:lnTo>
                  <a:pt x="321563" y="149224"/>
                </a:lnTo>
                <a:lnTo>
                  <a:pt x="320294" y="145287"/>
                </a:lnTo>
                <a:close/>
              </a:path>
              <a:path w="321945" h="161925">
                <a:moveTo>
                  <a:pt x="284186" y="60197"/>
                </a:moveTo>
                <a:lnTo>
                  <a:pt x="265937" y="60197"/>
                </a:lnTo>
                <a:lnTo>
                  <a:pt x="269494" y="61340"/>
                </a:lnTo>
                <a:lnTo>
                  <a:pt x="273176" y="63499"/>
                </a:lnTo>
                <a:lnTo>
                  <a:pt x="286003" y="86740"/>
                </a:lnTo>
                <a:lnTo>
                  <a:pt x="286003" y="139445"/>
                </a:lnTo>
                <a:lnTo>
                  <a:pt x="279780" y="146176"/>
                </a:lnTo>
                <a:lnTo>
                  <a:pt x="273176" y="149605"/>
                </a:lnTo>
                <a:lnTo>
                  <a:pt x="283708" y="149605"/>
                </a:lnTo>
                <a:lnTo>
                  <a:pt x="286003" y="147192"/>
                </a:lnTo>
                <a:lnTo>
                  <a:pt x="310641" y="147192"/>
                </a:lnTo>
                <a:lnTo>
                  <a:pt x="309245" y="146684"/>
                </a:lnTo>
                <a:lnTo>
                  <a:pt x="304419" y="61975"/>
                </a:lnTo>
                <a:lnTo>
                  <a:pt x="286003" y="61975"/>
                </a:lnTo>
                <a:lnTo>
                  <a:pt x="284186" y="60197"/>
                </a:lnTo>
                <a:close/>
              </a:path>
              <a:path w="321945" h="161925">
                <a:moveTo>
                  <a:pt x="304419" y="14604"/>
                </a:moveTo>
                <a:lnTo>
                  <a:pt x="279907" y="14604"/>
                </a:lnTo>
                <a:lnTo>
                  <a:pt x="281431" y="15112"/>
                </a:lnTo>
                <a:lnTo>
                  <a:pt x="283845" y="17017"/>
                </a:lnTo>
                <a:lnTo>
                  <a:pt x="284606" y="18795"/>
                </a:lnTo>
                <a:lnTo>
                  <a:pt x="285241" y="21462"/>
                </a:lnTo>
                <a:lnTo>
                  <a:pt x="285750" y="24256"/>
                </a:lnTo>
                <a:lnTo>
                  <a:pt x="286003" y="31368"/>
                </a:lnTo>
                <a:lnTo>
                  <a:pt x="286003" y="61975"/>
                </a:lnTo>
                <a:lnTo>
                  <a:pt x="304419" y="61975"/>
                </a:lnTo>
                <a:lnTo>
                  <a:pt x="304419" y="14604"/>
                </a:lnTo>
                <a:close/>
              </a:path>
              <a:path w="321945" h="161925">
                <a:moveTo>
                  <a:pt x="304419" y="0"/>
                </a:moveTo>
                <a:lnTo>
                  <a:pt x="299465" y="0"/>
                </a:lnTo>
                <a:lnTo>
                  <a:pt x="268985" y="12445"/>
                </a:lnTo>
                <a:lnTo>
                  <a:pt x="270382" y="16382"/>
                </a:lnTo>
                <a:lnTo>
                  <a:pt x="273684" y="15239"/>
                </a:lnTo>
                <a:lnTo>
                  <a:pt x="276225" y="14604"/>
                </a:lnTo>
                <a:lnTo>
                  <a:pt x="304419" y="14604"/>
                </a:lnTo>
                <a:lnTo>
                  <a:pt x="30441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066544" y="5676760"/>
            <a:ext cx="340995" cy="161925"/>
          </a:xfrm>
          <a:custGeom>
            <a:avLst/>
            <a:gdLst/>
            <a:ahLst/>
            <a:cxnLst/>
            <a:rect l="l" t="t" r="r" b="b"/>
            <a:pathLst>
              <a:path w="340994" h="161925">
                <a:moveTo>
                  <a:pt x="95123" y="154584"/>
                </a:moveTo>
                <a:lnTo>
                  <a:pt x="30861" y="154584"/>
                </a:lnTo>
                <a:lnTo>
                  <a:pt x="30861" y="158724"/>
                </a:lnTo>
                <a:lnTo>
                  <a:pt x="95123" y="158724"/>
                </a:lnTo>
                <a:lnTo>
                  <a:pt x="95123" y="154584"/>
                </a:lnTo>
                <a:close/>
              </a:path>
              <a:path w="340994" h="161925">
                <a:moveTo>
                  <a:pt x="73787" y="16852"/>
                </a:moveTo>
                <a:lnTo>
                  <a:pt x="52324" y="16852"/>
                </a:lnTo>
                <a:lnTo>
                  <a:pt x="52208" y="141795"/>
                </a:lnTo>
                <a:lnTo>
                  <a:pt x="51562" y="146405"/>
                </a:lnTo>
                <a:lnTo>
                  <a:pt x="47243" y="152653"/>
                </a:lnTo>
                <a:lnTo>
                  <a:pt x="42672" y="154584"/>
                </a:lnTo>
                <a:lnTo>
                  <a:pt x="83947" y="154584"/>
                </a:lnTo>
                <a:lnTo>
                  <a:pt x="79629" y="153022"/>
                </a:lnTo>
                <a:lnTo>
                  <a:pt x="74803" y="147599"/>
                </a:lnTo>
                <a:lnTo>
                  <a:pt x="73787" y="141795"/>
                </a:lnTo>
                <a:lnTo>
                  <a:pt x="73787" y="16852"/>
                </a:lnTo>
                <a:close/>
              </a:path>
              <a:path w="340994" h="161925">
                <a:moveTo>
                  <a:pt x="125349" y="7365"/>
                </a:moveTo>
                <a:lnTo>
                  <a:pt x="1778" y="7365"/>
                </a:lnTo>
                <a:lnTo>
                  <a:pt x="0" y="42862"/>
                </a:lnTo>
                <a:lnTo>
                  <a:pt x="4191" y="42862"/>
                </a:lnTo>
                <a:lnTo>
                  <a:pt x="4699" y="36004"/>
                </a:lnTo>
                <a:lnTo>
                  <a:pt x="6350" y="30581"/>
                </a:lnTo>
                <a:lnTo>
                  <a:pt x="27050" y="16852"/>
                </a:lnTo>
                <a:lnTo>
                  <a:pt x="125790" y="16852"/>
                </a:lnTo>
                <a:lnTo>
                  <a:pt x="125349" y="7365"/>
                </a:lnTo>
                <a:close/>
              </a:path>
              <a:path w="340994" h="161925">
                <a:moveTo>
                  <a:pt x="125790" y="16852"/>
                </a:moveTo>
                <a:lnTo>
                  <a:pt x="101345" y="16852"/>
                </a:lnTo>
                <a:lnTo>
                  <a:pt x="106425" y="17868"/>
                </a:lnTo>
                <a:lnTo>
                  <a:pt x="114045" y="21970"/>
                </a:lnTo>
                <a:lnTo>
                  <a:pt x="117093" y="25145"/>
                </a:lnTo>
                <a:lnTo>
                  <a:pt x="119380" y="29463"/>
                </a:lnTo>
                <a:lnTo>
                  <a:pt x="120904" y="32143"/>
                </a:lnTo>
                <a:lnTo>
                  <a:pt x="121919" y="36601"/>
                </a:lnTo>
                <a:lnTo>
                  <a:pt x="122808" y="42862"/>
                </a:lnTo>
                <a:lnTo>
                  <a:pt x="127000" y="42862"/>
                </a:lnTo>
                <a:lnTo>
                  <a:pt x="125790" y="16852"/>
                </a:lnTo>
                <a:close/>
              </a:path>
              <a:path w="340994" h="161925">
                <a:moveTo>
                  <a:pt x="186944" y="154698"/>
                </a:moveTo>
                <a:lnTo>
                  <a:pt x="136270" y="154698"/>
                </a:lnTo>
                <a:lnTo>
                  <a:pt x="136270" y="158724"/>
                </a:lnTo>
                <a:lnTo>
                  <a:pt x="186944" y="158724"/>
                </a:lnTo>
                <a:lnTo>
                  <a:pt x="186944" y="154698"/>
                </a:lnTo>
                <a:close/>
              </a:path>
              <a:path w="340994" h="161925">
                <a:moveTo>
                  <a:pt x="246125" y="154698"/>
                </a:moveTo>
                <a:lnTo>
                  <a:pt x="195961" y="154698"/>
                </a:lnTo>
                <a:lnTo>
                  <a:pt x="195961" y="158724"/>
                </a:lnTo>
                <a:lnTo>
                  <a:pt x="246125" y="158724"/>
                </a:lnTo>
                <a:lnTo>
                  <a:pt x="246125" y="154698"/>
                </a:lnTo>
                <a:close/>
              </a:path>
              <a:path w="340994" h="161925">
                <a:moveTo>
                  <a:pt x="170433" y="14617"/>
                </a:moveTo>
                <a:lnTo>
                  <a:pt x="145795" y="14617"/>
                </a:lnTo>
                <a:lnTo>
                  <a:pt x="147319" y="15100"/>
                </a:lnTo>
                <a:lnTo>
                  <a:pt x="148462" y="16065"/>
                </a:lnTo>
                <a:lnTo>
                  <a:pt x="151892" y="31394"/>
                </a:lnTo>
                <a:lnTo>
                  <a:pt x="151838" y="142608"/>
                </a:lnTo>
                <a:lnTo>
                  <a:pt x="140843" y="154698"/>
                </a:lnTo>
                <a:lnTo>
                  <a:pt x="181737" y="154698"/>
                </a:lnTo>
                <a:lnTo>
                  <a:pt x="178054" y="154127"/>
                </a:lnTo>
                <a:lnTo>
                  <a:pt x="176022" y="152971"/>
                </a:lnTo>
                <a:lnTo>
                  <a:pt x="173862" y="151815"/>
                </a:lnTo>
                <a:lnTo>
                  <a:pt x="172466" y="150380"/>
                </a:lnTo>
                <a:lnTo>
                  <a:pt x="171576" y="148678"/>
                </a:lnTo>
                <a:lnTo>
                  <a:pt x="170814" y="146964"/>
                </a:lnTo>
                <a:lnTo>
                  <a:pt x="170433" y="142608"/>
                </a:lnTo>
                <a:lnTo>
                  <a:pt x="170433" y="81584"/>
                </a:lnTo>
                <a:lnTo>
                  <a:pt x="176022" y="75704"/>
                </a:lnTo>
                <a:lnTo>
                  <a:pt x="177139" y="74777"/>
                </a:lnTo>
                <a:lnTo>
                  <a:pt x="170433" y="74777"/>
                </a:lnTo>
                <a:lnTo>
                  <a:pt x="170433" y="14617"/>
                </a:lnTo>
                <a:close/>
              </a:path>
              <a:path w="340994" h="161925">
                <a:moveTo>
                  <a:pt x="226965" y="66967"/>
                </a:moveTo>
                <a:lnTo>
                  <a:pt x="199644" y="66967"/>
                </a:lnTo>
                <a:lnTo>
                  <a:pt x="202692" y="67843"/>
                </a:lnTo>
                <a:lnTo>
                  <a:pt x="205231" y="69595"/>
                </a:lnTo>
                <a:lnTo>
                  <a:pt x="207644" y="71335"/>
                </a:lnTo>
                <a:lnTo>
                  <a:pt x="209550" y="73964"/>
                </a:lnTo>
                <a:lnTo>
                  <a:pt x="211836" y="80962"/>
                </a:lnTo>
                <a:lnTo>
                  <a:pt x="212470" y="88290"/>
                </a:lnTo>
                <a:lnTo>
                  <a:pt x="212344" y="144919"/>
                </a:lnTo>
                <a:lnTo>
                  <a:pt x="212089" y="146100"/>
                </a:lnTo>
                <a:lnTo>
                  <a:pt x="211328" y="148932"/>
                </a:lnTo>
                <a:lnTo>
                  <a:pt x="210057" y="151079"/>
                </a:lnTo>
                <a:lnTo>
                  <a:pt x="208153" y="152526"/>
                </a:lnTo>
                <a:lnTo>
                  <a:pt x="206375" y="153974"/>
                </a:lnTo>
                <a:lnTo>
                  <a:pt x="203073" y="154698"/>
                </a:lnTo>
                <a:lnTo>
                  <a:pt x="241426" y="154698"/>
                </a:lnTo>
                <a:lnTo>
                  <a:pt x="238125" y="154177"/>
                </a:lnTo>
                <a:lnTo>
                  <a:pt x="234569" y="152095"/>
                </a:lnTo>
                <a:lnTo>
                  <a:pt x="233299" y="150685"/>
                </a:lnTo>
                <a:lnTo>
                  <a:pt x="231520" y="146519"/>
                </a:lnTo>
                <a:lnTo>
                  <a:pt x="231072" y="142608"/>
                </a:lnTo>
                <a:lnTo>
                  <a:pt x="231012" y="99453"/>
                </a:lnTo>
                <a:lnTo>
                  <a:pt x="230872" y="90705"/>
                </a:lnTo>
                <a:lnTo>
                  <a:pt x="230457" y="83434"/>
                </a:lnTo>
                <a:lnTo>
                  <a:pt x="229780" y="77642"/>
                </a:lnTo>
                <a:lnTo>
                  <a:pt x="228854" y="73329"/>
                </a:lnTo>
                <a:lnTo>
                  <a:pt x="226965" y="66967"/>
                </a:lnTo>
                <a:close/>
              </a:path>
              <a:path w="340994" h="161925">
                <a:moveTo>
                  <a:pt x="210438" y="53466"/>
                </a:moveTo>
                <a:lnTo>
                  <a:pt x="199770" y="53466"/>
                </a:lnTo>
                <a:lnTo>
                  <a:pt x="194944" y="54749"/>
                </a:lnTo>
                <a:lnTo>
                  <a:pt x="170433" y="74777"/>
                </a:lnTo>
                <a:lnTo>
                  <a:pt x="177139" y="74777"/>
                </a:lnTo>
                <a:lnTo>
                  <a:pt x="180720" y="71805"/>
                </a:lnTo>
                <a:lnTo>
                  <a:pt x="188594" y="67932"/>
                </a:lnTo>
                <a:lnTo>
                  <a:pt x="192405" y="66967"/>
                </a:lnTo>
                <a:lnTo>
                  <a:pt x="226965" y="66967"/>
                </a:lnTo>
                <a:lnTo>
                  <a:pt x="226822" y="66484"/>
                </a:lnTo>
                <a:lnTo>
                  <a:pt x="223774" y="61455"/>
                </a:lnTo>
                <a:lnTo>
                  <a:pt x="215392" y="55054"/>
                </a:lnTo>
                <a:lnTo>
                  <a:pt x="210438" y="53466"/>
                </a:lnTo>
                <a:close/>
              </a:path>
              <a:path w="340994" h="161925">
                <a:moveTo>
                  <a:pt x="170433" y="0"/>
                </a:moveTo>
                <a:lnTo>
                  <a:pt x="165354" y="0"/>
                </a:lnTo>
                <a:lnTo>
                  <a:pt x="134747" y="12496"/>
                </a:lnTo>
                <a:lnTo>
                  <a:pt x="136270" y="16408"/>
                </a:lnTo>
                <a:lnTo>
                  <a:pt x="139826" y="15214"/>
                </a:lnTo>
                <a:lnTo>
                  <a:pt x="142367" y="14617"/>
                </a:lnTo>
                <a:lnTo>
                  <a:pt x="170433" y="14617"/>
                </a:lnTo>
                <a:lnTo>
                  <a:pt x="170433" y="0"/>
                </a:lnTo>
                <a:close/>
              </a:path>
              <a:path w="340994" h="161925">
                <a:moveTo>
                  <a:pt x="301751" y="53352"/>
                </a:moveTo>
                <a:lnTo>
                  <a:pt x="262116" y="76086"/>
                </a:lnTo>
                <a:lnTo>
                  <a:pt x="254507" y="108940"/>
                </a:lnTo>
                <a:lnTo>
                  <a:pt x="255339" y="120430"/>
                </a:lnTo>
                <a:lnTo>
                  <a:pt x="274548" y="153774"/>
                </a:lnTo>
                <a:lnTo>
                  <a:pt x="299212" y="161848"/>
                </a:lnTo>
                <a:lnTo>
                  <a:pt x="307332" y="161063"/>
                </a:lnTo>
                <a:lnTo>
                  <a:pt x="314737" y="158707"/>
                </a:lnTo>
                <a:lnTo>
                  <a:pt x="321429" y="154781"/>
                </a:lnTo>
                <a:lnTo>
                  <a:pt x="327406" y="149288"/>
                </a:lnTo>
                <a:lnTo>
                  <a:pt x="331839" y="143649"/>
                </a:lnTo>
                <a:lnTo>
                  <a:pt x="307720" y="143649"/>
                </a:lnTo>
                <a:lnTo>
                  <a:pt x="300433" y="142840"/>
                </a:lnTo>
                <a:lnTo>
                  <a:pt x="273145" y="115298"/>
                </a:lnTo>
                <a:lnTo>
                  <a:pt x="270382" y="94983"/>
                </a:lnTo>
                <a:lnTo>
                  <a:pt x="340994" y="94983"/>
                </a:lnTo>
                <a:lnTo>
                  <a:pt x="340498" y="88506"/>
                </a:lnTo>
                <a:lnTo>
                  <a:pt x="270382" y="88506"/>
                </a:lnTo>
                <a:lnTo>
                  <a:pt x="271272" y="79946"/>
                </a:lnTo>
                <a:lnTo>
                  <a:pt x="274066" y="73278"/>
                </a:lnTo>
                <a:lnTo>
                  <a:pt x="278892" y="68478"/>
                </a:lnTo>
                <a:lnTo>
                  <a:pt x="283844" y="63677"/>
                </a:lnTo>
                <a:lnTo>
                  <a:pt x="289306" y="61277"/>
                </a:lnTo>
                <a:lnTo>
                  <a:pt x="325891" y="61277"/>
                </a:lnTo>
                <a:lnTo>
                  <a:pt x="324040" y="59723"/>
                </a:lnTo>
                <a:lnTo>
                  <a:pt x="317373" y="56183"/>
                </a:lnTo>
                <a:lnTo>
                  <a:pt x="309943" y="54060"/>
                </a:lnTo>
                <a:lnTo>
                  <a:pt x="301751" y="53352"/>
                </a:lnTo>
                <a:close/>
              </a:path>
              <a:path w="340994" h="161925">
                <a:moveTo>
                  <a:pt x="337566" y="119202"/>
                </a:moveTo>
                <a:lnTo>
                  <a:pt x="334263" y="128130"/>
                </a:lnTo>
                <a:lnTo>
                  <a:pt x="330073" y="134442"/>
                </a:lnTo>
                <a:lnTo>
                  <a:pt x="320167" y="141808"/>
                </a:lnTo>
                <a:lnTo>
                  <a:pt x="314325" y="143649"/>
                </a:lnTo>
                <a:lnTo>
                  <a:pt x="331839" y="143649"/>
                </a:lnTo>
                <a:lnTo>
                  <a:pt x="332476" y="142840"/>
                </a:lnTo>
                <a:lnTo>
                  <a:pt x="336438" y="136048"/>
                </a:lnTo>
                <a:lnTo>
                  <a:pt x="339282" y="128914"/>
                </a:lnTo>
                <a:lnTo>
                  <a:pt x="340994" y="121437"/>
                </a:lnTo>
                <a:lnTo>
                  <a:pt x="337566" y="119202"/>
                </a:lnTo>
                <a:close/>
              </a:path>
              <a:path w="340994" h="161925">
                <a:moveTo>
                  <a:pt x="325891" y="61277"/>
                </a:moveTo>
                <a:lnTo>
                  <a:pt x="299466" y="61277"/>
                </a:lnTo>
                <a:lnTo>
                  <a:pt x="303403" y="62458"/>
                </a:lnTo>
                <a:lnTo>
                  <a:pt x="310769" y="67221"/>
                </a:lnTo>
                <a:lnTo>
                  <a:pt x="313563" y="70497"/>
                </a:lnTo>
                <a:lnTo>
                  <a:pt x="315341" y="74663"/>
                </a:lnTo>
                <a:lnTo>
                  <a:pt x="316611" y="77342"/>
                </a:lnTo>
                <a:lnTo>
                  <a:pt x="317373" y="81965"/>
                </a:lnTo>
                <a:lnTo>
                  <a:pt x="317754" y="88506"/>
                </a:lnTo>
                <a:lnTo>
                  <a:pt x="340498" y="88506"/>
                </a:lnTo>
                <a:lnTo>
                  <a:pt x="340304" y="85974"/>
                </a:lnTo>
                <a:lnTo>
                  <a:pt x="338232" y="77922"/>
                </a:lnTo>
                <a:lnTo>
                  <a:pt x="334779" y="70824"/>
                </a:lnTo>
                <a:lnTo>
                  <a:pt x="329945" y="64681"/>
                </a:lnTo>
                <a:lnTo>
                  <a:pt x="325891" y="6127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0" name="object 140"/>
          <p:cNvGrpSpPr/>
          <p:nvPr/>
        </p:nvGrpSpPr>
        <p:grpSpPr>
          <a:xfrm>
            <a:off x="2482469" y="5676760"/>
            <a:ext cx="846455" cy="162560"/>
            <a:chOff x="2482469" y="5676760"/>
            <a:chExt cx="846455" cy="162560"/>
          </a:xfrm>
        </p:grpSpPr>
        <p:sp>
          <p:nvSpPr>
            <p:cNvPr id="141" name="object 141"/>
            <p:cNvSpPr/>
            <p:nvPr/>
          </p:nvSpPr>
          <p:spPr>
            <a:xfrm>
              <a:off x="2482469" y="5676760"/>
              <a:ext cx="618490" cy="162560"/>
            </a:xfrm>
            <a:custGeom>
              <a:avLst/>
              <a:gdLst/>
              <a:ahLst/>
              <a:cxnLst/>
              <a:rect l="l" t="t" r="r" b="b"/>
              <a:pathLst>
                <a:path w="618489" h="162560">
                  <a:moveTo>
                    <a:pt x="136271" y="123228"/>
                  </a:moveTo>
                  <a:lnTo>
                    <a:pt x="132715" y="120992"/>
                  </a:lnTo>
                  <a:lnTo>
                    <a:pt x="126161" y="129590"/>
                  </a:lnTo>
                  <a:lnTo>
                    <a:pt x="119849" y="136639"/>
                  </a:lnTo>
                  <a:lnTo>
                    <a:pt x="82042" y="152361"/>
                  </a:lnTo>
                  <a:lnTo>
                    <a:pt x="73723" y="151866"/>
                  </a:lnTo>
                  <a:lnTo>
                    <a:pt x="35661" y="128308"/>
                  </a:lnTo>
                  <a:lnTo>
                    <a:pt x="25400" y="85610"/>
                  </a:lnTo>
                  <a:lnTo>
                    <a:pt x="25819" y="73672"/>
                  </a:lnTo>
                  <a:lnTo>
                    <a:pt x="36156" y="36169"/>
                  </a:lnTo>
                  <a:lnTo>
                    <a:pt x="71374" y="12420"/>
                  </a:lnTo>
                  <a:lnTo>
                    <a:pt x="78740" y="11938"/>
                  </a:lnTo>
                  <a:lnTo>
                    <a:pt x="87376" y="12585"/>
                  </a:lnTo>
                  <a:lnTo>
                    <a:pt x="120916" y="35496"/>
                  </a:lnTo>
                  <a:lnTo>
                    <a:pt x="129286" y="55359"/>
                  </a:lnTo>
                  <a:lnTo>
                    <a:pt x="132715" y="55359"/>
                  </a:lnTo>
                  <a:lnTo>
                    <a:pt x="129984" y="14389"/>
                  </a:lnTo>
                  <a:lnTo>
                    <a:pt x="129286" y="3898"/>
                  </a:lnTo>
                  <a:lnTo>
                    <a:pt x="125349" y="3898"/>
                  </a:lnTo>
                  <a:lnTo>
                    <a:pt x="117983" y="14389"/>
                  </a:lnTo>
                  <a:lnTo>
                    <a:pt x="114681" y="14389"/>
                  </a:lnTo>
                  <a:lnTo>
                    <a:pt x="112395" y="13576"/>
                  </a:lnTo>
                  <a:lnTo>
                    <a:pt x="109347" y="11938"/>
                  </a:lnTo>
                  <a:lnTo>
                    <a:pt x="101320" y="8432"/>
                  </a:lnTo>
                  <a:lnTo>
                    <a:pt x="93243" y="5918"/>
                  </a:lnTo>
                  <a:lnTo>
                    <a:pt x="85128" y="4406"/>
                  </a:lnTo>
                  <a:lnTo>
                    <a:pt x="76962" y="3898"/>
                  </a:lnTo>
                  <a:lnTo>
                    <a:pt x="66598" y="4559"/>
                  </a:lnTo>
                  <a:lnTo>
                    <a:pt x="29641" y="20091"/>
                  </a:lnTo>
                  <a:lnTo>
                    <a:pt x="5676" y="53479"/>
                  </a:lnTo>
                  <a:lnTo>
                    <a:pt x="0" y="85382"/>
                  </a:lnTo>
                  <a:lnTo>
                    <a:pt x="952" y="98996"/>
                  </a:lnTo>
                  <a:lnTo>
                    <a:pt x="15367" y="134277"/>
                  </a:lnTo>
                  <a:lnTo>
                    <a:pt x="55867" y="160439"/>
                  </a:lnTo>
                  <a:lnTo>
                    <a:pt x="73660" y="162179"/>
                  </a:lnTo>
                  <a:lnTo>
                    <a:pt x="83705" y="161594"/>
                  </a:lnTo>
                  <a:lnTo>
                    <a:pt x="93065" y="159842"/>
                  </a:lnTo>
                  <a:lnTo>
                    <a:pt x="101752" y="156908"/>
                  </a:lnTo>
                  <a:lnTo>
                    <a:pt x="109728" y="152806"/>
                  </a:lnTo>
                  <a:lnTo>
                    <a:pt x="110324" y="152361"/>
                  </a:lnTo>
                  <a:lnTo>
                    <a:pt x="117030" y="147447"/>
                  </a:lnTo>
                  <a:lnTo>
                    <a:pt x="123901" y="140728"/>
                  </a:lnTo>
                  <a:lnTo>
                    <a:pt x="130314" y="132651"/>
                  </a:lnTo>
                  <a:lnTo>
                    <a:pt x="136271" y="123228"/>
                  </a:lnTo>
                  <a:close/>
                </a:path>
                <a:path w="618489" h="162560">
                  <a:moveTo>
                    <a:pt x="250444" y="105702"/>
                  </a:moveTo>
                  <a:lnTo>
                    <a:pt x="230886" y="63385"/>
                  </a:lnTo>
                  <a:lnTo>
                    <a:pt x="229743" y="62674"/>
                  </a:lnTo>
                  <a:lnTo>
                    <a:pt x="229743" y="114300"/>
                  </a:lnTo>
                  <a:lnTo>
                    <a:pt x="229285" y="124383"/>
                  </a:lnTo>
                  <a:lnTo>
                    <a:pt x="211963" y="153924"/>
                  </a:lnTo>
                  <a:lnTo>
                    <a:pt x="204851" y="153924"/>
                  </a:lnTo>
                  <a:lnTo>
                    <a:pt x="174777" y="120027"/>
                  </a:lnTo>
                  <a:lnTo>
                    <a:pt x="172593" y="89966"/>
                  </a:lnTo>
                  <a:lnTo>
                    <a:pt x="173736" y="82448"/>
                  </a:lnTo>
                  <a:lnTo>
                    <a:pt x="176276" y="76568"/>
                  </a:lnTo>
                  <a:lnTo>
                    <a:pt x="178689" y="70688"/>
                  </a:lnTo>
                  <a:lnTo>
                    <a:pt x="181864" y="66573"/>
                  </a:lnTo>
                  <a:lnTo>
                    <a:pt x="185928" y="64236"/>
                  </a:lnTo>
                  <a:lnTo>
                    <a:pt x="189865" y="61887"/>
                  </a:lnTo>
                  <a:lnTo>
                    <a:pt x="193802" y="60718"/>
                  </a:lnTo>
                  <a:lnTo>
                    <a:pt x="205994" y="60718"/>
                  </a:lnTo>
                  <a:lnTo>
                    <a:pt x="228993" y="101409"/>
                  </a:lnTo>
                  <a:lnTo>
                    <a:pt x="229743" y="114300"/>
                  </a:lnTo>
                  <a:lnTo>
                    <a:pt x="229743" y="62674"/>
                  </a:lnTo>
                  <a:lnTo>
                    <a:pt x="226656" y="60718"/>
                  </a:lnTo>
                  <a:lnTo>
                    <a:pt x="222135" y="57873"/>
                  </a:lnTo>
                  <a:lnTo>
                    <a:pt x="212267" y="54571"/>
                  </a:lnTo>
                  <a:lnTo>
                    <a:pt x="201295" y="53467"/>
                  </a:lnTo>
                  <a:lnTo>
                    <a:pt x="192786" y="53467"/>
                  </a:lnTo>
                  <a:lnTo>
                    <a:pt x="158750" y="80645"/>
                  </a:lnTo>
                  <a:lnTo>
                    <a:pt x="151866" y="110007"/>
                  </a:lnTo>
                  <a:lnTo>
                    <a:pt x="152476" y="118021"/>
                  </a:lnTo>
                  <a:lnTo>
                    <a:pt x="179285" y="157251"/>
                  </a:lnTo>
                  <a:lnTo>
                    <a:pt x="200025" y="161848"/>
                  </a:lnTo>
                  <a:lnTo>
                    <a:pt x="206921" y="161404"/>
                  </a:lnTo>
                  <a:lnTo>
                    <a:pt x="213512" y="160070"/>
                  </a:lnTo>
                  <a:lnTo>
                    <a:pt x="219773" y="157835"/>
                  </a:lnTo>
                  <a:lnTo>
                    <a:pt x="225679" y="154698"/>
                  </a:lnTo>
                  <a:lnTo>
                    <a:pt x="226733" y="153924"/>
                  </a:lnTo>
                  <a:lnTo>
                    <a:pt x="231165" y="150698"/>
                  </a:lnTo>
                  <a:lnTo>
                    <a:pt x="250024" y="112585"/>
                  </a:lnTo>
                  <a:lnTo>
                    <a:pt x="250444" y="105702"/>
                  </a:lnTo>
                  <a:close/>
                </a:path>
                <a:path w="618489" h="162560">
                  <a:moveTo>
                    <a:pt x="370586" y="56476"/>
                  </a:moveTo>
                  <a:lnTo>
                    <a:pt x="337185" y="56476"/>
                  </a:lnTo>
                  <a:lnTo>
                    <a:pt x="337185" y="60604"/>
                  </a:lnTo>
                  <a:lnTo>
                    <a:pt x="340995" y="60604"/>
                  </a:lnTo>
                  <a:lnTo>
                    <a:pt x="343662" y="60807"/>
                  </a:lnTo>
                  <a:lnTo>
                    <a:pt x="346202" y="61633"/>
                  </a:lnTo>
                  <a:lnTo>
                    <a:pt x="347218" y="62395"/>
                  </a:lnTo>
                  <a:lnTo>
                    <a:pt x="347980" y="63512"/>
                  </a:lnTo>
                  <a:lnTo>
                    <a:pt x="348615" y="64173"/>
                  </a:lnTo>
                  <a:lnTo>
                    <a:pt x="348869" y="65036"/>
                  </a:lnTo>
                  <a:lnTo>
                    <a:pt x="348767" y="68656"/>
                  </a:lnTo>
                  <a:lnTo>
                    <a:pt x="348107" y="71399"/>
                  </a:lnTo>
                  <a:lnTo>
                    <a:pt x="346329" y="75565"/>
                  </a:lnTo>
                  <a:lnTo>
                    <a:pt x="322453" y="134162"/>
                  </a:lnTo>
                  <a:lnTo>
                    <a:pt x="298704" y="77685"/>
                  </a:lnTo>
                  <a:lnTo>
                    <a:pt x="297053" y="74104"/>
                  </a:lnTo>
                  <a:lnTo>
                    <a:pt x="296379" y="71399"/>
                  </a:lnTo>
                  <a:lnTo>
                    <a:pt x="296291" y="66040"/>
                  </a:lnTo>
                  <a:lnTo>
                    <a:pt x="297053" y="64135"/>
                  </a:lnTo>
                  <a:lnTo>
                    <a:pt x="300101" y="61315"/>
                  </a:lnTo>
                  <a:lnTo>
                    <a:pt x="302387" y="60604"/>
                  </a:lnTo>
                  <a:lnTo>
                    <a:pt x="308356" y="60604"/>
                  </a:lnTo>
                  <a:lnTo>
                    <a:pt x="308356" y="56476"/>
                  </a:lnTo>
                  <a:lnTo>
                    <a:pt x="260223" y="56476"/>
                  </a:lnTo>
                  <a:lnTo>
                    <a:pt x="260223" y="60604"/>
                  </a:lnTo>
                  <a:lnTo>
                    <a:pt x="264033" y="61201"/>
                  </a:lnTo>
                  <a:lnTo>
                    <a:pt x="266446" y="61836"/>
                  </a:lnTo>
                  <a:lnTo>
                    <a:pt x="278130" y="75565"/>
                  </a:lnTo>
                  <a:lnTo>
                    <a:pt x="314579" y="161848"/>
                  </a:lnTo>
                  <a:lnTo>
                    <a:pt x="319278" y="161848"/>
                  </a:lnTo>
                  <a:lnTo>
                    <a:pt x="330695" y="134162"/>
                  </a:lnTo>
                  <a:lnTo>
                    <a:pt x="357632" y="68897"/>
                  </a:lnTo>
                  <a:lnTo>
                    <a:pt x="359930" y="65163"/>
                  </a:lnTo>
                  <a:lnTo>
                    <a:pt x="362585" y="62953"/>
                  </a:lnTo>
                  <a:lnTo>
                    <a:pt x="363982" y="61683"/>
                  </a:lnTo>
                  <a:lnTo>
                    <a:pt x="366649" y="60896"/>
                  </a:lnTo>
                  <a:lnTo>
                    <a:pt x="370586" y="60604"/>
                  </a:lnTo>
                  <a:lnTo>
                    <a:pt x="370586" y="56476"/>
                  </a:lnTo>
                  <a:close/>
                </a:path>
                <a:path w="618489" h="162560">
                  <a:moveTo>
                    <a:pt x="417068" y="8140"/>
                  </a:moveTo>
                  <a:lnTo>
                    <a:pt x="416052" y="5486"/>
                  </a:lnTo>
                  <a:lnTo>
                    <a:pt x="413766" y="3289"/>
                  </a:lnTo>
                  <a:lnTo>
                    <a:pt x="411607" y="1092"/>
                  </a:lnTo>
                  <a:lnTo>
                    <a:pt x="408940" y="0"/>
                  </a:lnTo>
                  <a:lnTo>
                    <a:pt x="402590" y="0"/>
                  </a:lnTo>
                  <a:lnTo>
                    <a:pt x="399923" y="1092"/>
                  </a:lnTo>
                  <a:lnTo>
                    <a:pt x="395605" y="5486"/>
                  </a:lnTo>
                  <a:lnTo>
                    <a:pt x="394462" y="8140"/>
                  </a:lnTo>
                  <a:lnTo>
                    <a:pt x="394462" y="14389"/>
                  </a:lnTo>
                  <a:lnTo>
                    <a:pt x="395605" y="17068"/>
                  </a:lnTo>
                  <a:lnTo>
                    <a:pt x="397764" y="19304"/>
                  </a:lnTo>
                  <a:lnTo>
                    <a:pt x="400050" y="21539"/>
                  </a:lnTo>
                  <a:lnTo>
                    <a:pt x="402717" y="22656"/>
                  </a:lnTo>
                  <a:lnTo>
                    <a:pt x="408940" y="22656"/>
                  </a:lnTo>
                  <a:lnTo>
                    <a:pt x="411607" y="21539"/>
                  </a:lnTo>
                  <a:lnTo>
                    <a:pt x="413766" y="19304"/>
                  </a:lnTo>
                  <a:lnTo>
                    <a:pt x="416052" y="17068"/>
                  </a:lnTo>
                  <a:lnTo>
                    <a:pt x="417068" y="14389"/>
                  </a:lnTo>
                  <a:lnTo>
                    <a:pt x="417068" y="8140"/>
                  </a:lnTo>
                  <a:close/>
                </a:path>
                <a:path w="618489" h="162560">
                  <a:moveTo>
                    <a:pt x="430657" y="154698"/>
                  </a:moveTo>
                  <a:lnTo>
                    <a:pt x="425831" y="154698"/>
                  </a:lnTo>
                  <a:lnTo>
                    <a:pt x="422402" y="154178"/>
                  </a:lnTo>
                  <a:lnTo>
                    <a:pt x="415036" y="142011"/>
                  </a:lnTo>
                  <a:lnTo>
                    <a:pt x="415036" y="68300"/>
                  </a:lnTo>
                  <a:lnTo>
                    <a:pt x="415036" y="53467"/>
                  </a:lnTo>
                  <a:lnTo>
                    <a:pt x="410210" y="53467"/>
                  </a:lnTo>
                  <a:lnTo>
                    <a:pt x="379349" y="65963"/>
                  </a:lnTo>
                  <a:lnTo>
                    <a:pt x="381000" y="69977"/>
                  </a:lnTo>
                  <a:lnTo>
                    <a:pt x="383921" y="68859"/>
                  </a:lnTo>
                  <a:lnTo>
                    <a:pt x="386461" y="68300"/>
                  </a:lnTo>
                  <a:lnTo>
                    <a:pt x="390525" y="68300"/>
                  </a:lnTo>
                  <a:lnTo>
                    <a:pt x="392049" y="68770"/>
                  </a:lnTo>
                  <a:lnTo>
                    <a:pt x="393065" y="69697"/>
                  </a:lnTo>
                  <a:lnTo>
                    <a:pt x="394208" y="70637"/>
                  </a:lnTo>
                  <a:lnTo>
                    <a:pt x="395097" y="72288"/>
                  </a:lnTo>
                  <a:lnTo>
                    <a:pt x="395605" y="74663"/>
                  </a:lnTo>
                  <a:lnTo>
                    <a:pt x="396240" y="77939"/>
                  </a:lnTo>
                  <a:lnTo>
                    <a:pt x="396621" y="85128"/>
                  </a:lnTo>
                  <a:lnTo>
                    <a:pt x="396608" y="142011"/>
                  </a:lnTo>
                  <a:lnTo>
                    <a:pt x="385953" y="154698"/>
                  </a:lnTo>
                  <a:lnTo>
                    <a:pt x="381000" y="154698"/>
                  </a:lnTo>
                  <a:lnTo>
                    <a:pt x="381000" y="158724"/>
                  </a:lnTo>
                  <a:lnTo>
                    <a:pt x="430657" y="158724"/>
                  </a:lnTo>
                  <a:lnTo>
                    <a:pt x="430657" y="154698"/>
                  </a:lnTo>
                  <a:close/>
                </a:path>
                <a:path w="618489" h="162560">
                  <a:moveTo>
                    <a:pt x="551561" y="149237"/>
                  </a:moveTo>
                  <a:lnTo>
                    <a:pt x="550291" y="145326"/>
                  </a:lnTo>
                  <a:lnTo>
                    <a:pt x="546989" y="146596"/>
                  </a:lnTo>
                  <a:lnTo>
                    <a:pt x="544322" y="147218"/>
                  </a:lnTo>
                  <a:lnTo>
                    <a:pt x="540639" y="147218"/>
                  </a:lnTo>
                  <a:lnTo>
                    <a:pt x="539242" y="146697"/>
                  </a:lnTo>
                  <a:lnTo>
                    <a:pt x="534416" y="61937"/>
                  </a:lnTo>
                  <a:lnTo>
                    <a:pt x="534416" y="14617"/>
                  </a:lnTo>
                  <a:lnTo>
                    <a:pt x="534416" y="0"/>
                  </a:lnTo>
                  <a:lnTo>
                    <a:pt x="529463" y="0"/>
                  </a:lnTo>
                  <a:lnTo>
                    <a:pt x="498983" y="12496"/>
                  </a:lnTo>
                  <a:lnTo>
                    <a:pt x="500380" y="16408"/>
                  </a:lnTo>
                  <a:lnTo>
                    <a:pt x="503682" y="15214"/>
                  </a:lnTo>
                  <a:lnTo>
                    <a:pt x="506222" y="14617"/>
                  </a:lnTo>
                  <a:lnTo>
                    <a:pt x="509905" y="14617"/>
                  </a:lnTo>
                  <a:lnTo>
                    <a:pt x="511429" y="15100"/>
                  </a:lnTo>
                  <a:lnTo>
                    <a:pt x="512572" y="16065"/>
                  </a:lnTo>
                  <a:lnTo>
                    <a:pt x="513842" y="17030"/>
                  </a:lnTo>
                  <a:lnTo>
                    <a:pt x="514604" y="18859"/>
                  </a:lnTo>
                  <a:lnTo>
                    <a:pt x="515239" y="21539"/>
                  </a:lnTo>
                  <a:lnTo>
                    <a:pt x="515747" y="24218"/>
                  </a:lnTo>
                  <a:lnTo>
                    <a:pt x="516001" y="31394"/>
                  </a:lnTo>
                  <a:lnTo>
                    <a:pt x="516001" y="61937"/>
                  </a:lnTo>
                  <a:lnTo>
                    <a:pt x="516001" y="86728"/>
                  </a:lnTo>
                  <a:lnTo>
                    <a:pt x="516001" y="139407"/>
                  </a:lnTo>
                  <a:lnTo>
                    <a:pt x="509778" y="146177"/>
                  </a:lnTo>
                  <a:lnTo>
                    <a:pt x="503174" y="149567"/>
                  </a:lnTo>
                  <a:lnTo>
                    <a:pt x="488315" y="149567"/>
                  </a:lnTo>
                  <a:lnTo>
                    <a:pt x="465302" y="113639"/>
                  </a:lnTo>
                  <a:lnTo>
                    <a:pt x="464693" y="103022"/>
                  </a:lnTo>
                  <a:lnTo>
                    <a:pt x="465328" y="92532"/>
                  </a:lnTo>
                  <a:lnTo>
                    <a:pt x="485902" y="60274"/>
                  </a:lnTo>
                  <a:lnTo>
                    <a:pt x="495935" y="60274"/>
                  </a:lnTo>
                  <a:lnTo>
                    <a:pt x="516001" y="86728"/>
                  </a:lnTo>
                  <a:lnTo>
                    <a:pt x="516001" y="61937"/>
                  </a:lnTo>
                  <a:lnTo>
                    <a:pt x="514299" y="60274"/>
                  </a:lnTo>
                  <a:lnTo>
                    <a:pt x="510159" y="56210"/>
                  </a:lnTo>
                  <a:lnTo>
                    <a:pt x="502793" y="53352"/>
                  </a:lnTo>
                  <a:lnTo>
                    <a:pt x="493776" y="53352"/>
                  </a:lnTo>
                  <a:lnTo>
                    <a:pt x="483336" y="54495"/>
                  </a:lnTo>
                  <a:lnTo>
                    <a:pt x="452056" y="80962"/>
                  </a:lnTo>
                  <a:lnTo>
                    <a:pt x="444246" y="111836"/>
                  </a:lnTo>
                  <a:lnTo>
                    <a:pt x="445020" y="122339"/>
                  </a:lnTo>
                  <a:lnTo>
                    <a:pt x="470319" y="158356"/>
                  </a:lnTo>
                  <a:lnTo>
                    <a:pt x="486029" y="161848"/>
                  </a:lnTo>
                  <a:lnTo>
                    <a:pt x="491490" y="161848"/>
                  </a:lnTo>
                  <a:lnTo>
                    <a:pt x="496697" y="160705"/>
                  </a:lnTo>
                  <a:lnTo>
                    <a:pt x="501396" y="158445"/>
                  </a:lnTo>
                  <a:lnTo>
                    <a:pt x="506222" y="156171"/>
                  </a:lnTo>
                  <a:lnTo>
                    <a:pt x="511048" y="152425"/>
                  </a:lnTo>
                  <a:lnTo>
                    <a:pt x="513765" y="149567"/>
                  </a:lnTo>
                  <a:lnTo>
                    <a:pt x="516001" y="147218"/>
                  </a:lnTo>
                  <a:lnTo>
                    <a:pt x="516001" y="161848"/>
                  </a:lnTo>
                  <a:lnTo>
                    <a:pt x="521208" y="161848"/>
                  </a:lnTo>
                  <a:lnTo>
                    <a:pt x="551561" y="149237"/>
                  </a:lnTo>
                  <a:close/>
                </a:path>
                <a:path w="618489" h="162560">
                  <a:moveTo>
                    <a:pt x="617893" y="99009"/>
                  </a:moveTo>
                  <a:lnTo>
                    <a:pt x="560197" y="99009"/>
                  </a:lnTo>
                  <a:lnTo>
                    <a:pt x="560197" y="115862"/>
                  </a:lnTo>
                  <a:lnTo>
                    <a:pt x="617893" y="115862"/>
                  </a:lnTo>
                  <a:lnTo>
                    <a:pt x="617893" y="99009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136392" y="5681002"/>
              <a:ext cx="192016" cy="157607"/>
            </a:xfrm>
            <a:prstGeom prst="rect">
              <a:avLst/>
            </a:prstGeom>
          </p:spPr>
        </p:pic>
      </p:grpSp>
      <p:pic>
        <p:nvPicPr>
          <p:cNvPr id="143" name="object 143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3395345" y="5676760"/>
            <a:ext cx="881252" cy="207606"/>
          </a:xfrm>
          <a:prstGeom prst="rect">
            <a:avLst/>
          </a:prstGeom>
        </p:spPr>
      </p:pic>
      <p:sp>
        <p:nvSpPr>
          <p:cNvPr id="144" name="object 144"/>
          <p:cNvSpPr/>
          <p:nvPr/>
        </p:nvSpPr>
        <p:spPr>
          <a:xfrm>
            <a:off x="4345559" y="5676760"/>
            <a:ext cx="295910" cy="161925"/>
          </a:xfrm>
          <a:custGeom>
            <a:avLst/>
            <a:gdLst/>
            <a:ahLst/>
            <a:cxnLst/>
            <a:rect l="l" t="t" r="r" b="b"/>
            <a:pathLst>
              <a:path w="295910" h="161925">
                <a:moveTo>
                  <a:pt x="52196" y="154698"/>
                </a:moveTo>
                <a:lnTo>
                  <a:pt x="1524" y="154698"/>
                </a:lnTo>
                <a:lnTo>
                  <a:pt x="1524" y="158724"/>
                </a:lnTo>
                <a:lnTo>
                  <a:pt x="52196" y="158724"/>
                </a:lnTo>
                <a:lnTo>
                  <a:pt x="52196" y="154698"/>
                </a:lnTo>
                <a:close/>
              </a:path>
              <a:path w="295910" h="161925">
                <a:moveTo>
                  <a:pt x="111378" y="154698"/>
                </a:moveTo>
                <a:lnTo>
                  <a:pt x="61213" y="154698"/>
                </a:lnTo>
                <a:lnTo>
                  <a:pt x="61213" y="158724"/>
                </a:lnTo>
                <a:lnTo>
                  <a:pt x="111378" y="158724"/>
                </a:lnTo>
                <a:lnTo>
                  <a:pt x="111378" y="154698"/>
                </a:lnTo>
                <a:close/>
              </a:path>
              <a:path w="295910" h="161925">
                <a:moveTo>
                  <a:pt x="35687" y="14617"/>
                </a:moveTo>
                <a:lnTo>
                  <a:pt x="11049" y="14617"/>
                </a:lnTo>
                <a:lnTo>
                  <a:pt x="12573" y="15100"/>
                </a:lnTo>
                <a:lnTo>
                  <a:pt x="13715" y="16065"/>
                </a:lnTo>
                <a:lnTo>
                  <a:pt x="17144" y="31394"/>
                </a:lnTo>
                <a:lnTo>
                  <a:pt x="17091" y="142608"/>
                </a:lnTo>
                <a:lnTo>
                  <a:pt x="6095" y="154698"/>
                </a:lnTo>
                <a:lnTo>
                  <a:pt x="46989" y="154698"/>
                </a:lnTo>
                <a:lnTo>
                  <a:pt x="43306" y="154127"/>
                </a:lnTo>
                <a:lnTo>
                  <a:pt x="41275" y="152971"/>
                </a:lnTo>
                <a:lnTo>
                  <a:pt x="39115" y="151815"/>
                </a:lnTo>
                <a:lnTo>
                  <a:pt x="37718" y="150380"/>
                </a:lnTo>
                <a:lnTo>
                  <a:pt x="36829" y="148678"/>
                </a:lnTo>
                <a:lnTo>
                  <a:pt x="36067" y="146964"/>
                </a:lnTo>
                <a:lnTo>
                  <a:pt x="35687" y="142608"/>
                </a:lnTo>
                <a:lnTo>
                  <a:pt x="35687" y="81584"/>
                </a:lnTo>
                <a:lnTo>
                  <a:pt x="41275" y="75704"/>
                </a:lnTo>
                <a:lnTo>
                  <a:pt x="42392" y="74777"/>
                </a:lnTo>
                <a:lnTo>
                  <a:pt x="35687" y="74777"/>
                </a:lnTo>
                <a:lnTo>
                  <a:pt x="35687" y="14617"/>
                </a:lnTo>
                <a:close/>
              </a:path>
              <a:path w="295910" h="161925">
                <a:moveTo>
                  <a:pt x="92218" y="66967"/>
                </a:moveTo>
                <a:lnTo>
                  <a:pt x="64896" y="66967"/>
                </a:lnTo>
                <a:lnTo>
                  <a:pt x="67944" y="67843"/>
                </a:lnTo>
                <a:lnTo>
                  <a:pt x="70485" y="69595"/>
                </a:lnTo>
                <a:lnTo>
                  <a:pt x="72898" y="71335"/>
                </a:lnTo>
                <a:lnTo>
                  <a:pt x="74802" y="73964"/>
                </a:lnTo>
                <a:lnTo>
                  <a:pt x="77088" y="80962"/>
                </a:lnTo>
                <a:lnTo>
                  <a:pt x="77724" y="88290"/>
                </a:lnTo>
                <a:lnTo>
                  <a:pt x="77702" y="142011"/>
                </a:lnTo>
                <a:lnTo>
                  <a:pt x="73405" y="152526"/>
                </a:lnTo>
                <a:lnTo>
                  <a:pt x="71627" y="153974"/>
                </a:lnTo>
                <a:lnTo>
                  <a:pt x="68325" y="154698"/>
                </a:lnTo>
                <a:lnTo>
                  <a:pt x="106679" y="154698"/>
                </a:lnTo>
                <a:lnTo>
                  <a:pt x="103377" y="154177"/>
                </a:lnTo>
                <a:lnTo>
                  <a:pt x="99821" y="152095"/>
                </a:lnTo>
                <a:lnTo>
                  <a:pt x="98551" y="150685"/>
                </a:lnTo>
                <a:lnTo>
                  <a:pt x="96774" y="146519"/>
                </a:lnTo>
                <a:lnTo>
                  <a:pt x="96325" y="142608"/>
                </a:lnTo>
                <a:lnTo>
                  <a:pt x="96265" y="99453"/>
                </a:lnTo>
                <a:lnTo>
                  <a:pt x="96125" y="90705"/>
                </a:lnTo>
                <a:lnTo>
                  <a:pt x="95710" y="83434"/>
                </a:lnTo>
                <a:lnTo>
                  <a:pt x="95033" y="77642"/>
                </a:lnTo>
                <a:lnTo>
                  <a:pt x="94106" y="73329"/>
                </a:lnTo>
                <a:lnTo>
                  <a:pt x="92218" y="66967"/>
                </a:lnTo>
                <a:close/>
              </a:path>
              <a:path w="295910" h="161925">
                <a:moveTo>
                  <a:pt x="75691" y="53466"/>
                </a:moveTo>
                <a:lnTo>
                  <a:pt x="65024" y="53466"/>
                </a:lnTo>
                <a:lnTo>
                  <a:pt x="60198" y="54749"/>
                </a:lnTo>
                <a:lnTo>
                  <a:pt x="35687" y="74777"/>
                </a:lnTo>
                <a:lnTo>
                  <a:pt x="42392" y="74777"/>
                </a:lnTo>
                <a:lnTo>
                  <a:pt x="45974" y="71805"/>
                </a:lnTo>
                <a:lnTo>
                  <a:pt x="53848" y="67932"/>
                </a:lnTo>
                <a:lnTo>
                  <a:pt x="57657" y="66967"/>
                </a:lnTo>
                <a:lnTo>
                  <a:pt x="92218" y="66967"/>
                </a:lnTo>
                <a:lnTo>
                  <a:pt x="92075" y="66484"/>
                </a:lnTo>
                <a:lnTo>
                  <a:pt x="89026" y="61455"/>
                </a:lnTo>
                <a:lnTo>
                  <a:pt x="80644" y="55054"/>
                </a:lnTo>
                <a:lnTo>
                  <a:pt x="75691" y="53466"/>
                </a:lnTo>
                <a:close/>
              </a:path>
              <a:path w="295910" h="161925">
                <a:moveTo>
                  <a:pt x="35687" y="0"/>
                </a:moveTo>
                <a:lnTo>
                  <a:pt x="30606" y="0"/>
                </a:lnTo>
                <a:lnTo>
                  <a:pt x="0" y="12496"/>
                </a:lnTo>
                <a:lnTo>
                  <a:pt x="1524" y="16408"/>
                </a:lnTo>
                <a:lnTo>
                  <a:pt x="5079" y="15214"/>
                </a:lnTo>
                <a:lnTo>
                  <a:pt x="7619" y="14617"/>
                </a:lnTo>
                <a:lnTo>
                  <a:pt x="35687" y="14617"/>
                </a:lnTo>
                <a:lnTo>
                  <a:pt x="35687" y="0"/>
                </a:lnTo>
                <a:close/>
              </a:path>
              <a:path w="295910" h="161925">
                <a:moveTo>
                  <a:pt x="188833" y="60274"/>
                </a:moveTo>
                <a:lnTo>
                  <a:pt x="165100" y="60274"/>
                </a:lnTo>
                <a:lnTo>
                  <a:pt x="169799" y="62166"/>
                </a:lnTo>
                <a:lnTo>
                  <a:pt x="173100" y="65963"/>
                </a:lnTo>
                <a:lnTo>
                  <a:pt x="176275" y="69761"/>
                </a:lnTo>
                <a:lnTo>
                  <a:pt x="177926" y="76746"/>
                </a:lnTo>
                <a:lnTo>
                  <a:pt x="177926" y="90970"/>
                </a:lnTo>
                <a:lnTo>
                  <a:pt x="165711" y="95587"/>
                </a:lnTo>
                <a:lnTo>
                  <a:pt x="155352" y="99841"/>
                </a:lnTo>
                <a:lnTo>
                  <a:pt x="124332" y="121551"/>
                </a:lnTo>
                <a:lnTo>
                  <a:pt x="122046" y="125196"/>
                </a:lnTo>
                <a:lnTo>
                  <a:pt x="121030" y="129514"/>
                </a:lnTo>
                <a:lnTo>
                  <a:pt x="121030" y="142379"/>
                </a:lnTo>
                <a:lnTo>
                  <a:pt x="123316" y="148742"/>
                </a:lnTo>
                <a:lnTo>
                  <a:pt x="132461" y="158419"/>
                </a:lnTo>
                <a:lnTo>
                  <a:pt x="138302" y="160845"/>
                </a:lnTo>
                <a:lnTo>
                  <a:pt x="149860" y="160845"/>
                </a:lnTo>
                <a:lnTo>
                  <a:pt x="154177" y="159905"/>
                </a:lnTo>
                <a:lnTo>
                  <a:pt x="160781" y="156781"/>
                </a:lnTo>
                <a:lnTo>
                  <a:pt x="167386" y="152095"/>
                </a:lnTo>
                <a:lnTo>
                  <a:pt x="172846" y="147891"/>
                </a:lnTo>
                <a:lnTo>
                  <a:pt x="151383" y="147891"/>
                </a:lnTo>
                <a:lnTo>
                  <a:pt x="147700" y="146126"/>
                </a:lnTo>
                <a:lnTo>
                  <a:pt x="141350" y="139052"/>
                </a:lnTo>
                <a:lnTo>
                  <a:pt x="139700" y="134607"/>
                </a:lnTo>
                <a:lnTo>
                  <a:pt x="139700" y="125006"/>
                </a:lnTo>
                <a:lnTo>
                  <a:pt x="140969" y="121107"/>
                </a:lnTo>
                <a:lnTo>
                  <a:pt x="146050" y="113957"/>
                </a:lnTo>
                <a:lnTo>
                  <a:pt x="150240" y="110540"/>
                </a:lnTo>
                <a:lnTo>
                  <a:pt x="156210" y="107264"/>
                </a:lnTo>
                <a:lnTo>
                  <a:pt x="159385" y="105397"/>
                </a:lnTo>
                <a:lnTo>
                  <a:pt x="166624" y="102234"/>
                </a:lnTo>
                <a:lnTo>
                  <a:pt x="177926" y="97777"/>
                </a:lnTo>
                <a:lnTo>
                  <a:pt x="196341" y="97777"/>
                </a:lnTo>
                <a:lnTo>
                  <a:pt x="196341" y="78612"/>
                </a:lnTo>
                <a:lnTo>
                  <a:pt x="195706" y="72059"/>
                </a:lnTo>
                <a:lnTo>
                  <a:pt x="194310" y="68859"/>
                </a:lnTo>
                <a:lnTo>
                  <a:pt x="192277" y="63957"/>
                </a:lnTo>
                <a:lnTo>
                  <a:pt x="188975" y="60350"/>
                </a:lnTo>
                <a:lnTo>
                  <a:pt x="188833" y="60274"/>
                </a:lnTo>
                <a:close/>
              </a:path>
              <a:path w="295910" h="161925">
                <a:moveTo>
                  <a:pt x="197510" y="143979"/>
                </a:moveTo>
                <a:lnTo>
                  <a:pt x="177926" y="143979"/>
                </a:lnTo>
                <a:lnTo>
                  <a:pt x="177926" y="150088"/>
                </a:lnTo>
                <a:lnTo>
                  <a:pt x="179069" y="154406"/>
                </a:lnTo>
                <a:lnTo>
                  <a:pt x="183387" y="159461"/>
                </a:lnTo>
                <a:lnTo>
                  <a:pt x="186308" y="160731"/>
                </a:lnTo>
                <a:lnTo>
                  <a:pt x="189991" y="160731"/>
                </a:lnTo>
                <a:lnTo>
                  <a:pt x="195758" y="159683"/>
                </a:lnTo>
                <a:lnTo>
                  <a:pt x="201644" y="156541"/>
                </a:lnTo>
                <a:lnTo>
                  <a:pt x="207672" y="151306"/>
                </a:lnTo>
                <a:lnTo>
                  <a:pt x="211602" y="146659"/>
                </a:lnTo>
                <a:lnTo>
                  <a:pt x="200532" y="146659"/>
                </a:lnTo>
                <a:lnTo>
                  <a:pt x="199643" y="146291"/>
                </a:lnTo>
                <a:lnTo>
                  <a:pt x="197865" y="144805"/>
                </a:lnTo>
                <a:lnTo>
                  <a:pt x="197510" y="143979"/>
                </a:lnTo>
                <a:close/>
              </a:path>
              <a:path w="295910" h="161925">
                <a:moveTo>
                  <a:pt x="196341" y="97777"/>
                </a:moveTo>
                <a:lnTo>
                  <a:pt x="177926" y="97777"/>
                </a:lnTo>
                <a:lnTo>
                  <a:pt x="177926" y="136728"/>
                </a:lnTo>
                <a:lnTo>
                  <a:pt x="168655" y="144170"/>
                </a:lnTo>
                <a:lnTo>
                  <a:pt x="161289" y="147891"/>
                </a:lnTo>
                <a:lnTo>
                  <a:pt x="172846" y="147891"/>
                </a:lnTo>
                <a:lnTo>
                  <a:pt x="177926" y="143979"/>
                </a:lnTo>
                <a:lnTo>
                  <a:pt x="197510" y="143979"/>
                </a:lnTo>
                <a:lnTo>
                  <a:pt x="197230" y="143332"/>
                </a:lnTo>
                <a:lnTo>
                  <a:pt x="196488" y="139052"/>
                </a:lnTo>
                <a:lnTo>
                  <a:pt x="196376" y="134607"/>
                </a:lnTo>
                <a:lnTo>
                  <a:pt x="196341" y="97777"/>
                </a:lnTo>
                <a:close/>
              </a:path>
              <a:path w="295910" h="161925">
                <a:moveTo>
                  <a:pt x="213867" y="137731"/>
                </a:moveTo>
                <a:lnTo>
                  <a:pt x="202818" y="146659"/>
                </a:lnTo>
                <a:lnTo>
                  <a:pt x="211602" y="146659"/>
                </a:lnTo>
                <a:lnTo>
                  <a:pt x="213867" y="143979"/>
                </a:lnTo>
                <a:lnTo>
                  <a:pt x="213867" y="137731"/>
                </a:lnTo>
                <a:close/>
              </a:path>
              <a:path w="295910" h="161925">
                <a:moveTo>
                  <a:pt x="171323" y="53466"/>
                </a:moveTo>
                <a:lnTo>
                  <a:pt x="162305" y="53466"/>
                </a:lnTo>
                <a:lnTo>
                  <a:pt x="153927" y="53967"/>
                </a:lnTo>
                <a:lnTo>
                  <a:pt x="124840" y="72732"/>
                </a:lnTo>
                <a:lnTo>
                  <a:pt x="124900" y="82664"/>
                </a:lnTo>
                <a:lnTo>
                  <a:pt x="125729" y="85128"/>
                </a:lnTo>
                <a:lnTo>
                  <a:pt x="129286" y="88988"/>
                </a:lnTo>
                <a:lnTo>
                  <a:pt x="131571" y="89966"/>
                </a:lnTo>
                <a:lnTo>
                  <a:pt x="137160" y="89966"/>
                </a:lnTo>
                <a:lnTo>
                  <a:pt x="139445" y="89026"/>
                </a:lnTo>
                <a:lnTo>
                  <a:pt x="141096" y="87172"/>
                </a:lnTo>
                <a:lnTo>
                  <a:pt x="142875" y="85305"/>
                </a:lnTo>
                <a:lnTo>
                  <a:pt x="143763" y="82664"/>
                </a:lnTo>
                <a:lnTo>
                  <a:pt x="143665" y="76746"/>
                </a:lnTo>
                <a:lnTo>
                  <a:pt x="143510" y="72770"/>
                </a:lnTo>
                <a:lnTo>
                  <a:pt x="143510" y="69494"/>
                </a:lnTo>
                <a:lnTo>
                  <a:pt x="144906" y="66598"/>
                </a:lnTo>
                <a:lnTo>
                  <a:pt x="147935" y="63957"/>
                </a:lnTo>
                <a:lnTo>
                  <a:pt x="150494" y="61531"/>
                </a:lnTo>
                <a:lnTo>
                  <a:pt x="154304" y="60274"/>
                </a:lnTo>
                <a:lnTo>
                  <a:pt x="188833" y="60274"/>
                </a:lnTo>
                <a:lnTo>
                  <a:pt x="184541" y="57978"/>
                </a:lnTo>
                <a:lnTo>
                  <a:pt x="178815" y="54990"/>
                </a:lnTo>
                <a:lnTo>
                  <a:pt x="171323" y="53466"/>
                </a:lnTo>
                <a:close/>
              </a:path>
              <a:path w="295910" h="161925">
                <a:moveTo>
                  <a:pt x="280284" y="157378"/>
                </a:moveTo>
                <a:lnTo>
                  <a:pt x="235838" y="157378"/>
                </a:lnTo>
                <a:lnTo>
                  <a:pt x="237870" y="157746"/>
                </a:lnTo>
                <a:lnTo>
                  <a:pt x="240283" y="158495"/>
                </a:lnTo>
                <a:lnTo>
                  <a:pt x="248285" y="160731"/>
                </a:lnTo>
                <a:lnTo>
                  <a:pt x="255524" y="161848"/>
                </a:lnTo>
                <a:lnTo>
                  <a:pt x="270382" y="161848"/>
                </a:lnTo>
                <a:lnTo>
                  <a:pt x="278256" y="159003"/>
                </a:lnTo>
                <a:lnTo>
                  <a:pt x="280284" y="157378"/>
                </a:lnTo>
                <a:close/>
              </a:path>
              <a:path w="295910" h="161925">
                <a:moveTo>
                  <a:pt x="230250" y="123786"/>
                </a:moveTo>
                <a:lnTo>
                  <a:pt x="226567" y="123786"/>
                </a:lnTo>
                <a:lnTo>
                  <a:pt x="226567" y="160286"/>
                </a:lnTo>
                <a:lnTo>
                  <a:pt x="230250" y="160286"/>
                </a:lnTo>
                <a:lnTo>
                  <a:pt x="231266" y="158343"/>
                </a:lnTo>
                <a:lnTo>
                  <a:pt x="232537" y="157378"/>
                </a:lnTo>
                <a:lnTo>
                  <a:pt x="280284" y="157378"/>
                </a:lnTo>
                <a:lnTo>
                  <a:pt x="282929" y="155257"/>
                </a:lnTo>
                <a:lnTo>
                  <a:pt x="254635" y="155257"/>
                </a:lnTo>
                <a:lnTo>
                  <a:pt x="248030" y="152615"/>
                </a:lnTo>
                <a:lnTo>
                  <a:pt x="242188" y="147332"/>
                </a:lnTo>
                <a:lnTo>
                  <a:pt x="238144" y="142889"/>
                </a:lnTo>
                <a:lnTo>
                  <a:pt x="234791" y="137483"/>
                </a:lnTo>
                <a:lnTo>
                  <a:pt x="232152" y="131116"/>
                </a:lnTo>
                <a:lnTo>
                  <a:pt x="230250" y="123786"/>
                </a:lnTo>
                <a:close/>
              </a:path>
              <a:path w="295910" h="161925">
                <a:moveTo>
                  <a:pt x="261112" y="53466"/>
                </a:moveTo>
                <a:lnTo>
                  <a:pt x="248030" y="53466"/>
                </a:lnTo>
                <a:lnTo>
                  <a:pt x="240537" y="56286"/>
                </a:lnTo>
                <a:lnTo>
                  <a:pt x="234744" y="62014"/>
                </a:lnTo>
                <a:lnTo>
                  <a:pt x="228980" y="67602"/>
                </a:lnTo>
                <a:lnTo>
                  <a:pt x="226060" y="74637"/>
                </a:lnTo>
                <a:lnTo>
                  <a:pt x="226060" y="89509"/>
                </a:lnTo>
                <a:lnTo>
                  <a:pt x="263143" y="118986"/>
                </a:lnTo>
                <a:lnTo>
                  <a:pt x="270382" y="123405"/>
                </a:lnTo>
                <a:lnTo>
                  <a:pt x="277494" y="130403"/>
                </a:lnTo>
                <a:lnTo>
                  <a:pt x="279400" y="134721"/>
                </a:lnTo>
                <a:lnTo>
                  <a:pt x="279400" y="144094"/>
                </a:lnTo>
                <a:lnTo>
                  <a:pt x="277749" y="147726"/>
                </a:lnTo>
                <a:lnTo>
                  <a:pt x="274446" y="150736"/>
                </a:lnTo>
                <a:lnTo>
                  <a:pt x="271271" y="153746"/>
                </a:lnTo>
                <a:lnTo>
                  <a:pt x="267080" y="155257"/>
                </a:lnTo>
                <a:lnTo>
                  <a:pt x="282929" y="155257"/>
                </a:lnTo>
                <a:lnTo>
                  <a:pt x="285368" y="153301"/>
                </a:lnTo>
                <a:lnTo>
                  <a:pt x="292353" y="147612"/>
                </a:lnTo>
                <a:lnTo>
                  <a:pt x="295910" y="140119"/>
                </a:lnTo>
                <a:lnTo>
                  <a:pt x="295842" y="130403"/>
                </a:lnTo>
                <a:lnTo>
                  <a:pt x="249808" y="90335"/>
                </a:lnTo>
                <a:lnTo>
                  <a:pt x="245110" y="87096"/>
                </a:lnTo>
                <a:lnTo>
                  <a:pt x="242824" y="84048"/>
                </a:lnTo>
                <a:lnTo>
                  <a:pt x="240411" y="81064"/>
                </a:lnTo>
                <a:lnTo>
                  <a:pt x="239267" y="77495"/>
                </a:lnTo>
                <a:lnTo>
                  <a:pt x="239309" y="69900"/>
                </a:lnTo>
                <a:lnTo>
                  <a:pt x="240918" y="66928"/>
                </a:lnTo>
                <a:lnTo>
                  <a:pt x="247268" y="61417"/>
                </a:lnTo>
                <a:lnTo>
                  <a:pt x="251460" y="60045"/>
                </a:lnTo>
                <a:lnTo>
                  <a:pt x="288163" y="60045"/>
                </a:lnTo>
                <a:lnTo>
                  <a:pt x="288163" y="57696"/>
                </a:lnTo>
                <a:lnTo>
                  <a:pt x="278129" y="57696"/>
                </a:lnTo>
                <a:lnTo>
                  <a:pt x="275589" y="57149"/>
                </a:lnTo>
                <a:lnTo>
                  <a:pt x="266064" y="54317"/>
                </a:lnTo>
                <a:lnTo>
                  <a:pt x="261112" y="53466"/>
                </a:lnTo>
                <a:close/>
              </a:path>
              <a:path w="295910" h="161925">
                <a:moveTo>
                  <a:pt x="288163" y="60045"/>
                </a:moveTo>
                <a:lnTo>
                  <a:pt x="263525" y="60045"/>
                </a:lnTo>
                <a:lnTo>
                  <a:pt x="269239" y="62014"/>
                </a:lnTo>
                <a:lnTo>
                  <a:pt x="273557" y="65963"/>
                </a:lnTo>
                <a:lnTo>
                  <a:pt x="278002" y="69900"/>
                </a:lnTo>
                <a:lnTo>
                  <a:pt x="281686" y="77342"/>
                </a:lnTo>
                <a:lnTo>
                  <a:pt x="284479" y="88290"/>
                </a:lnTo>
                <a:lnTo>
                  <a:pt x="288163" y="88290"/>
                </a:lnTo>
                <a:lnTo>
                  <a:pt x="288163" y="60045"/>
                </a:lnTo>
                <a:close/>
              </a:path>
              <a:path w="295910" h="161925">
                <a:moveTo>
                  <a:pt x="288163" y="53466"/>
                </a:moveTo>
                <a:lnTo>
                  <a:pt x="284479" y="53466"/>
                </a:lnTo>
                <a:lnTo>
                  <a:pt x="283590" y="55244"/>
                </a:lnTo>
                <a:lnTo>
                  <a:pt x="282828" y="56400"/>
                </a:lnTo>
                <a:lnTo>
                  <a:pt x="282193" y="56921"/>
                </a:lnTo>
                <a:lnTo>
                  <a:pt x="281431" y="57442"/>
                </a:lnTo>
                <a:lnTo>
                  <a:pt x="280542" y="57696"/>
                </a:lnTo>
                <a:lnTo>
                  <a:pt x="288163" y="57696"/>
                </a:lnTo>
                <a:lnTo>
                  <a:pt x="288163" y="5346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5" name="object 14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714621" y="5676760"/>
            <a:ext cx="1264412" cy="161848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6053073" y="5676760"/>
            <a:ext cx="1095755" cy="161848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7215885" y="5676760"/>
            <a:ext cx="170688" cy="158724"/>
          </a:xfrm>
          <a:prstGeom prst="rect">
            <a:avLst/>
          </a:prstGeom>
        </p:spPr>
      </p:pic>
      <p:sp>
        <p:nvSpPr>
          <p:cNvPr id="148" name="object 148"/>
          <p:cNvSpPr/>
          <p:nvPr/>
        </p:nvSpPr>
        <p:spPr>
          <a:xfrm>
            <a:off x="7446136" y="5730113"/>
            <a:ext cx="412750" cy="154305"/>
          </a:xfrm>
          <a:custGeom>
            <a:avLst/>
            <a:gdLst/>
            <a:ahLst/>
            <a:cxnLst/>
            <a:rect l="l" t="t" r="r" b="b"/>
            <a:pathLst>
              <a:path w="412750" h="154304">
                <a:moveTo>
                  <a:pt x="2794" y="150126"/>
                </a:moveTo>
                <a:lnTo>
                  <a:pt x="0" y="150126"/>
                </a:lnTo>
                <a:lnTo>
                  <a:pt x="0" y="154254"/>
                </a:lnTo>
                <a:lnTo>
                  <a:pt x="53594" y="154254"/>
                </a:lnTo>
                <a:lnTo>
                  <a:pt x="53594" y="150202"/>
                </a:lnTo>
                <a:lnTo>
                  <a:pt x="6985" y="150202"/>
                </a:lnTo>
                <a:lnTo>
                  <a:pt x="2794" y="150126"/>
                </a:lnTo>
                <a:close/>
              </a:path>
              <a:path w="412750" h="154304">
                <a:moveTo>
                  <a:pt x="36322" y="15290"/>
                </a:moveTo>
                <a:lnTo>
                  <a:pt x="10922" y="15290"/>
                </a:lnTo>
                <a:lnTo>
                  <a:pt x="12700" y="15735"/>
                </a:lnTo>
                <a:lnTo>
                  <a:pt x="14097" y="16624"/>
                </a:lnTo>
                <a:lnTo>
                  <a:pt x="17761" y="137591"/>
                </a:lnTo>
                <a:lnTo>
                  <a:pt x="17383" y="142036"/>
                </a:lnTo>
                <a:lnTo>
                  <a:pt x="6985" y="150202"/>
                </a:lnTo>
                <a:lnTo>
                  <a:pt x="53594" y="150202"/>
                </a:lnTo>
                <a:lnTo>
                  <a:pt x="48006" y="150126"/>
                </a:lnTo>
                <a:lnTo>
                  <a:pt x="44196" y="149567"/>
                </a:lnTo>
                <a:lnTo>
                  <a:pt x="36322" y="137591"/>
                </a:lnTo>
                <a:lnTo>
                  <a:pt x="36322" y="99453"/>
                </a:lnTo>
                <a:lnTo>
                  <a:pt x="48153" y="99453"/>
                </a:lnTo>
                <a:lnTo>
                  <a:pt x="40894" y="93611"/>
                </a:lnTo>
                <a:lnTo>
                  <a:pt x="38354" y="89814"/>
                </a:lnTo>
                <a:lnTo>
                  <a:pt x="36703" y="82892"/>
                </a:lnTo>
                <a:lnTo>
                  <a:pt x="36322" y="77457"/>
                </a:lnTo>
                <a:lnTo>
                  <a:pt x="36322" y="31026"/>
                </a:lnTo>
                <a:lnTo>
                  <a:pt x="42438" y="24447"/>
                </a:lnTo>
                <a:lnTo>
                  <a:pt x="36322" y="24447"/>
                </a:lnTo>
                <a:lnTo>
                  <a:pt x="36322" y="15290"/>
                </a:lnTo>
                <a:close/>
              </a:path>
              <a:path w="412750" h="154304">
                <a:moveTo>
                  <a:pt x="48153" y="99453"/>
                </a:moveTo>
                <a:lnTo>
                  <a:pt x="36322" y="99453"/>
                </a:lnTo>
                <a:lnTo>
                  <a:pt x="40005" y="102793"/>
                </a:lnTo>
                <a:lnTo>
                  <a:pt x="43434" y="105028"/>
                </a:lnTo>
                <a:lnTo>
                  <a:pt x="50419" y="107708"/>
                </a:lnTo>
                <a:lnTo>
                  <a:pt x="55118" y="108496"/>
                </a:lnTo>
                <a:lnTo>
                  <a:pt x="60706" y="108496"/>
                </a:lnTo>
                <a:lnTo>
                  <a:pt x="69750" y="107610"/>
                </a:lnTo>
                <a:lnTo>
                  <a:pt x="78009" y="104951"/>
                </a:lnTo>
                <a:lnTo>
                  <a:pt x="83321" y="101790"/>
                </a:lnTo>
                <a:lnTo>
                  <a:pt x="54102" y="101790"/>
                </a:lnTo>
                <a:lnTo>
                  <a:pt x="49022" y="100152"/>
                </a:lnTo>
                <a:lnTo>
                  <a:pt x="48153" y="99453"/>
                </a:lnTo>
                <a:close/>
              </a:path>
              <a:path w="412750" h="154304">
                <a:moveTo>
                  <a:pt x="97607" y="16294"/>
                </a:moveTo>
                <a:lnTo>
                  <a:pt x="66802" y="16294"/>
                </a:lnTo>
                <a:lnTo>
                  <a:pt x="72390" y="19189"/>
                </a:lnTo>
                <a:lnTo>
                  <a:pt x="77216" y="24993"/>
                </a:lnTo>
                <a:lnTo>
                  <a:pt x="81716" y="31982"/>
                </a:lnTo>
                <a:lnTo>
                  <a:pt x="84931" y="40320"/>
                </a:lnTo>
                <a:lnTo>
                  <a:pt x="86860" y="50009"/>
                </a:lnTo>
                <a:lnTo>
                  <a:pt x="87503" y="61048"/>
                </a:lnTo>
                <a:lnTo>
                  <a:pt x="86931" y="70795"/>
                </a:lnTo>
                <a:lnTo>
                  <a:pt x="67818" y="101790"/>
                </a:lnTo>
                <a:lnTo>
                  <a:pt x="83321" y="101790"/>
                </a:lnTo>
                <a:lnTo>
                  <a:pt x="106362" y="63215"/>
                </a:lnTo>
                <a:lnTo>
                  <a:pt x="107315" y="50558"/>
                </a:lnTo>
                <a:lnTo>
                  <a:pt x="106529" y="39286"/>
                </a:lnTo>
                <a:lnTo>
                  <a:pt x="104171" y="29129"/>
                </a:lnTo>
                <a:lnTo>
                  <a:pt x="100242" y="20088"/>
                </a:lnTo>
                <a:lnTo>
                  <a:pt x="97607" y="16294"/>
                </a:lnTo>
                <a:close/>
              </a:path>
              <a:path w="412750" h="154304">
                <a:moveTo>
                  <a:pt x="69088" y="114"/>
                </a:moveTo>
                <a:lnTo>
                  <a:pt x="63119" y="114"/>
                </a:lnTo>
                <a:lnTo>
                  <a:pt x="57531" y="1917"/>
                </a:lnTo>
                <a:lnTo>
                  <a:pt x="46863" y="9131"/>
                </a:lnTo>
                <a:lnTo>
                  <a:pt x="41656" y="15443"/>
                </a:lnTo>
                <a:lnTo>
                  <a:pt x="36322" y="24447"/>
                </a:lnTo>
                <a:lnTo>
                  <a:pt x="42438" y="24447"/>
                </a:lnTo>
                <a:lnTo>
                  <a:pt x="46863" y="20307"/>
                </a:lnTo>
                <a:lnTo>
                  <a:pt x="49657" y="18973"/>
                </a:lnTo>
                <a:lnTo>
                  <a:pt x="53086" y="17183"/>
                </a:lnTo>
                <a:lnTo>
                  <a:pt x="56642" y="16294"/>
                </a:lnTo>
                <a:lnTo>
                  <a:pt x="97607" y="16294"/>
                </a:lnTo>
                <a:lnTo>
                  <a:pt x="94742" y="12166"/>
                </a:lnTo>
                <a:lnTo>
                  <a:pt x="89269" y="6891"/>
                </a:lnTo>
                <a:lnTo>
                  <a:pt x="83153" y="3125"/>
                </a:lnTo>
                <a:lnTo>
                  <a:pt x="76418" y="866"/>
                </a:lnTo>
                <a:lnTo>
                  <a:pt x="69088" y="114"/>
                </a:lnTo>
                <a:close/>
              </a:path>
              <a:path w="412750" h="154304">
                <a:moveTo>
                  <a:pt x="36322" y="558"/>
                </a:moveTo>
                <a:lnTo>
                  <a:pt x="32131" y="558"/>
                </a:lnTo>
                <a:lnTo>
                  <a:pt x="635" y="13284"/>
                </a:lnTo>
                <a:lnTo>
                  <a:pt x="1905" y="16852"/>
                </a:lnTo>
                <a:lnTo>
                  <a:pt x="4699" y="15811"/>
                </a:lnTo>
                <a:lnTo>
                  <a:pt x="6985" y="15290"/>
                </a:lnTo>
                <a:lnTo>
                  <a:pt x="36322" y="15290"/>
                </a:lnTo>
                <a:lnTo>
                  <a:pt x="36322" y="558"/>
                </a:lnTo>
                <a:close/>
              </a:path>
              <a:path w="412750" h="154304">
                <a:moveTo>
                  <a:pt x="189595" y="6921"/>
                </a:moveTo>
                <a:lnTo>
                  <a:pt x="165862" y="6921"/>
                </a:lnTo>
                <a:lnTo>
                  <a:pt x="170561" y="8813"/>
                </a:lnTo>
                <a:lnTo>
                  <a:pt x="173863" y="12611"/>
                </a:lnTo>
                <a:lnTo>
                  <a:pt x="177038" y="16408"/>
                </a:lnTo>
                <a:lnTo>
                  <a:pt x="178689" y="23393"/>
                </a:lnTo>
                <a:lnTo>
                  <a:pt x="178689" y="37617"/>
                </a:lnTo>
                <a:lnTo>
                  <a:pt x="166473" y="42235"/>
                </a:lnTo>
                <a:lnTo>
                  <a:pt x="156114" y="46488"/>
                </a:lnTo>
                <a:lnTo>
                  <a:pt x="125095" y="68199"/>
                </a:lnTo>
                <a:lnTo>
                  <a:pt x="122809" y="71843"/>
                </a:lnTo>
                <a:lnTo>
                  <a:pt x="121793" y="76161"/>
                </a:lnTo>
                <a:lnTo>
                  <a:pt x="121793" y="89027"/>
                </a:lnTo>
                <a:lnTo>
                  <a:pt x="124079" y="95389"/>
                </a:lnTo>
                <a:lnTo>
                  <a:pt x="133223" y="105067"/>
                </a:lnTo>
                <a:lnTo>
                  <a:pt x="139065" y="107492"/>
                </a:lnTo>
                <a:lnTo>
                  <a:pt x="150622" y="107492"/>
                </a:lnTo>
                <a:lnTo>
                  <a:pt x="154940" y="106553"/>
                </a:lnTo>
                <a:lnTo>
                  <a:pt x="161544" y="103428"/>
                </a:lnTo>
                <a:lnTo>
                  <a:pt x="168148" y="98742"/>
                </a:lnTo>
                <a:lnTo>
                  <a:pt x="173608" y="94538"/>
                </a:lnTo>
                <a:lnTo>
                  <a:pt x="152146" y="94538"/>
                </a:lnTo>
                <a:lnTo>
                  <a:pt x="148463" y="92773"/>
                </a:lnTo>
                <a:lnTo>
                  <a:pt x="142113" y="85699"/>
                </a:lnTo>
                <a:lnTo>
                  <a:pt x="140462" y="81254"/>
                </a:lnTo>
                <a:lnTo>
                  <a:pt x="140462" y="71653"/>
                </a:lnTo>
                <a:lnTo>
                  <a:pt x="141732" y="67754"/>
                </a:lnTo>
                <a:lnTo>
                  <a:pt x="146812" y="60604"/>
                </a:lnTo>
                <a:lnTo>
                  <a:pt x="151003" y="57188"/>
                </a:lnTo>
                <a:lnTo>
                  <a:pt x="156972" y="53911"/>
                </a:lnTo>
                <a:lnTo>
                  <a:pt x="160147" y="52044"/>
                </a:lnTo>
                <a:lnTo>
                  <a:pt x="167386" y="48882"/>
                </a:lnTo>
                <a:lnTo>
                  <a:pt x="178689" y="44424"/>
                </a:lnTo>
                <a:lnTo>
                  <a:pt x="197104" y="44424"/>
                </a:lnTo>
                <a:lnTo>
                  <a:pt x="197104" y="25260"/>
                </a:lnTo>
                <a:lnTo>
                  <a:pt x="196469" y="18707"/>
                </a:lnTo>
                <a:lnTo>
                  <a:pt x="195072" y="15506"/>
                </a:lnTo>
                <a:lnTo>
                  <a:pt x="193040" y="10604"/>
                </a:lnTo>
                <a:lnTo>
                  <a:pt x="189738" y="6997"/>
                </a:lnTo>
                <a:lnTo>
                  <a:pt x="189595" y="6921"/>
                </a:lnTo>
                <a:close/>
              </a:path>
              <a:path w="412750" h="154304">
                <a:moveTo>
                  <a:pt x="198272" y="90627"/>
                </a:moveTo>
                <a:lnTo>
                  <a:pt x="178689" y="90627"/>
                </a:lnTo>
                <a:lnTo>
                  <a:pt x="178689" y="96735"/>
                </a:lnTo>
                <a:lnTo>
                  <a:pt x="179832" y="101053"/>
                </a:lnTo>
                <a:lnTo>
                  <a:pt x="184150" y="106108"/>
                </a:lnTo>
                <a:lnTo>
                  <a:pt x="187071" y="107378"/>
                </a:lnTo>
                <a:lnTo>
                  <a:pt x="190754" y="107378"/>
                </a:lnTo>
                <a:lnTo>
                  <a:pt x="196520" y="106330"/>
                </a:lnTo>
                <a:lnTo>
                  <a:pt x="202406" y="103189"/>
                </a:lnTo>
                <a:lnTo>
                  <a:pt x="208434" y="97954"/>
                </a:lnTo>
                <a:lnTo>
                  <a:pt x="212364" y="93306"/>
                </a:lnTo>
                <a:lnTo>
                  <a:pt x="201295" y="93306"/>
                </a:lnTo>
                <a:lnTo>
                  <a:pt x="200406" y="92938"/>
                </a:lnTo>
                <a:lnTo>
                  <a:pt x="198628" y="91452"/>
                </a:lnTo>
                <a:lnTo>
                  <a:pt x="198272" y="90627"/>
                </a:lnTo>
                <a:close/>
              </a:path>
              <a:path w="412750" h="154304">
                <a:moveTo>
                  <a:pt x="197104" y="44424"/>
                </a:moveTo>
                <a:lnTo>
                  <a:pt x="178689" y="44424"/>
                </a:lnTo>
                <a:lnTo>
                  <a:pt x="178689" y="83375"/>
                </a:lnTo>
                <a:lnTo>
                  <a:pt x="169418" y="90817"/>
                </a:lnTo>
                <a:lnTo>
                  <a:pt x="162052" y="94538"/>
                </a:lnTo>
                <a:lnTo>
                  <a:pt x="173608" y="94538"/>
                </a:lnTo>
                <a:lnTo>
                  <a:pt x="178689" y="90627"/>
                </a:lnTo>
                <a:lnTo>
                  <a:pt x="198272" y="90627"/>
                </a:lnTo>
                <a:lnTo>
                  <a:pt x="197993" y="89979"/>
                </a:lnTo>
                <a:lnTo>
                  <a:pt x="197250" y="85699"/>
                </a:lnTo>
                <a:lnTo>
                  <a:pt x="197138" y="81254"/>
                </a:lnTo>
                <a:lnTo>
                  <a:pt x="197104" y="44424"/>
                </a:lnTo>
                <a:close/>
              </a:path>
              <a:path w="412750" h="154304">
                <a:moveTo>
                  <a:pt x="214630" y="84378"/>
                </a:moveTo>
                <a:lnTo>
                  <a:pt x="203581" y="93306"/>
                </a:lnTo>
                <a:lnTo>
                  <a:pt x="212364" y="93306"/>
                </a:lnTo>
                <a:lnTo>
                  <a:pt x="214630" y="90627"/>
                </a:lnTo>
                <a:lnTo>
                  <a:pt x="214630" y="84378"/>
                </a:lnTo>
                <a:close/>
              </a:path>
              <a:path w="412750" h="154304">
                <a:moveTo>
                  <a:pt x="172085" y="114"/>
                </a:moveTo>
                <a:lnTo>
                  <a:pt x="163068" y="114"/>
                </a:lnTo>
                <a:lnTo>
                  <a:pt x="154689" y="614"/>
                </a:lnTo>
                <a:lnTo>
                  <a:pt x="125603" y="19380"/>
                </a:lnTo>
                <a:lnTo>
                  <a:pt x="125662" y="29311"/>
                </a:lnTo>
                <a:lnTo>
                  <a:pt x="126492" y="31775"/>
                </a:lnTo>
                <a:lnTo>
                  <a:pt x="130048" y="35636"/>
                </a:lnTo>
                <a:lnTo>
                  <a:pt x="132334" y="36614"/>
                </a:lnTo>
                <a:lnTo>
                  <a:pt x="137922" y="36614"/>
                </a:lnTo>
                <a:lnTo>
                  <a:pt x="140208" y="35674"/>
                </a:lnTo>
                <a:lnTo>
                  <a:pt x="141859" y="33820"/>
                </a:lnTo>
                <a:lnTo>
                  <a:pt x="143637" y="31953"/>
                </a:lnTo>
                <a:lnTo>
                  <a:pt x="144526" y="29311"/>
                </a:lnTo>
                <a:lnTo>
                  <a:pt x="144427" y="23393"/>
                </a:lnTo>
                <a:lnTo>
                  <a:pt x="144272" y="19418"/>
                </a:lnTo>
                <a:lnTo>
                  <a:pt x="144272" y="16141"/>
                </a:lnTo>
                <a:lnTo>
                  <a:pt x="145669" y="13246"/>
                </a:lnTo>
                <a:lnTo>
                  <a:pt x="148697" y="10604"/>
                </a:lnTo>
                <a:lnTo>
                  <a:pt x="151257" y="8178"/>
                </a:lnTo>
                <a:lnTo>
                  <a:pt x="155067" y="6921"/>
                </a:lnTo>
                <a:lnTo>
                  <a:pt x="189595" y="6921"/>
                </a:lnTo>
                <a:lnTo>
                  <a:pt x="185303" y="4625"/>
                </a:lnTo>
                <a:lnTo>
                  <a:pt x="179578" y="1638"/>
                </a:lnTo>
                <a:lnTo>
                  <a:pt x="172085" y="114"/>
                </a:lnTo>
                <a:close/>
              </a:path>
              <a:path w="412750" h="154304">
                <a:moveTo>
                  <a:pt x="272288" y="114"/>
                </a:moveTo>
                <a:lnTo>
                  <a:pt x="231610" y="23275"/>
                </a:lnTo>
                <a:lnTo>
                  <a:pt x="223520" y="54356"/>
                </a:lnTo>
                <a:lnTo>
                  <a:pt x="224329" y="66162"/>
                </a:lnTo>
                <a:lnTo>
                  <a:pt x="243234" y="100266"/>
                </a:lnTo>
                <a:lnTo>
                  <a:pt x="266827" y="108496"/>
                </a:lnTo>
                <a:lnTo>
                  <a:pt x="273994" y="107815"/>
                </a:lnTo>
                <a:lnTo>
                  <a:pt x="299336" y="91084"/>
                </a:lnTo>
                <a:lnTo>
                  <a:pt x="274828" y="91084"/>
                </a:lnTo>
                <a:lnTo>
                  <a:pt x="267590" y="90208"/>
                </a:lnTo>
                <a:lnTo>
                  <a:pt x="242123" y="53639"/>
                </a:lnTo>
                <a:lnTo>
                  <a:pt x="241554" y="44754"/>
                </a:lnTo>
                <a:lnTo>
                  <a:pt x="242125" y="36211"/>
                </a:lnTo>
                <a:lnTo>
                  <a:pt x="261239" y="7581"/>
                </a:lnTo>
                <a:lnTo>
                  <a:pt x="296297" y="7581"/>
                </a:lnTo>
                <a:lnTo>
                  <a:pt x="291861" y="4598"/>
                </a:lnTo>
                <a:lnTo>
                  <a:pt x="286004" y="2106"/>
                </a:lnTo>
                <a:lnTo>
                  <a:pt x="279479" y="612"/>
                </a:lnTo>
                <a:lnTo>
                  <a:pt x="272288" y="114"/>
                </a:lnTo>
                <a:close/>
              </a:path>
              <a:path w="412750" h="154304">
                <a:moveTo>
                  <a:pt x="306451" y="64960"/>
                </a:moveTo>
                <a:lnTo>
                  <a:pt x="302641" y="73964"/>
                </a:lnTo>
                <a:lnTo>
                  <a:pt x="298577" y="80175"/>
                </a:lnTo>
                <a:lnTo>
                  <a:pt x="288671" y="88582"/>
                </a:lnTo>
                <a:lnTo>
                  <a:pt x="282194" y="91084"/>
                </a:lnTo>
                <a:lnTo>
                  <a:pt x="299336" y="91084"/>
                </a:lnTo>
                <a:lnTo>
                  <a:pt x="303577" y="84396"/>
                </a:lnTo>
                <a:lnTo>
                  <a:pt x="307159" y="76043"/>
                </a:lnTo>
                <a:lnTo>
                  <a:pt x="309753" y="66522"/>
                </a:lnTo>
                <a:lnTo>
                  <a:pt x="306451" y="64960"/>
                </a:lnTo>
                <a:close/>
              </a:path>
              <a:path w="412750" h="154304">
                <a:moveTo>
                  <a:pt x="296297" y="7581"/>
                </a:moveTo>
                <a:lnTo>
                  <a:pt x="273177" y="7581"/>
                </a:lnTo>
                <a:lnTo>
                  <a:pt x="276860" y="8699"/>
                </a:lnTo>
                <a:lnTo>
                  <a:pt x="279400" y="10934"/>
                </a:lnTo>
                <a:lnTo>
                  <a:pt x="282067" y="13246"/>
                </a:lnTo>
                <a:lnTo>
                  <a:pt x="283591" y="16586"/>
                </a:lnTo>
                <a:lnTo>
                  <a:pt x="284353" y="25374"/>
                </a:lnTo>
                <a:lnTo>
                  <a:pt x="285242" y="28346"/>
                </a:lnTo>
                <a:lnTo>
                  <a:pt x="286512" y="29908"/>
                </a:lnTo>
                <a:lnTo>
                  <a:pt x="288671" y="32740"/>
                </a:lnTo>
                <a:lnTo>
                  <a:pt x="291973" y="34150"/>
                </a:lnTo>
                <a:lnTo>
                  <a:pt x="299720" y="34150"/>
                </a:lnTo>
                <a:lnTo>
                  <a:pt x="302260" y="33274"/>
                </a:lnTo>
                <a:lnTo>
                  <a:pt x="304038" y="31534"/>
                </a:lnTo>
                <a:lnTo>
                  <a:pt x="305943" y="29781"/>
                </a:lnTo>
                <a:lnTo>
                  <a:pt x="306832" y="27495"/>
                </a:lnTo>
                <a:lnTo>
                  <a:pt x="306832" y="18935"/>
                </a:lnTo>
                <a:lnTo>
                  <a:pt x="303530" y="13411"/>
                </a:lnTo>
                <a:lnTo>
                  <a:pt x="297053" y="8089"/>
                </a:lnTo>
                <a:lnTo>
                  <a:pt x="296297" y="7581"/>
                </a:lnTo>
                <a:close/>
              </a:path>
              <a:path w="412750" h="154304">
                <a:moveTo>
                  <a:pt x="373507" y="0"/>
                </a:moveTo>
                <a:lnTo>
                  <a:pt x="333871" y="22733"/>
                </a:lnTo>
                <a:lnTo>
                  <a:pt x="326263" y="55587"/>
                </a:lnTo>
                <a:lnTo>
                  <a:pt x="327094" y="67077"/>
                </a:lnTo>
                <a:lnTo>
                  <a:pt x="346303" y="100421"/>
                </a:lnTo>
                <a:lnTo>
                  <a:pt x="370967" y="108496"/>
                </a:lnTo>
                <a:lnTo>
                  <a:pt x="379087" y="107710"/>
                </a:lnTo>
                <a:lnTo>
                  <a:pt x="386492" y="105354"/>
                </a:lnTo>
                <a:lnTo>
                  <a:pt x="393184" y="101429"/>
                </a:lnTo>
                <a:lnTo>
                  <a:pt x="399161" y="95935"/>
                </a:lnTo>
                <a:lnTo>
                  <a:pt x="403594" y="90297"/>
                </a:lnTo>
                <a:lnTo>
                  <a:pt x="379476" y="90297"/>
                </a:lnTo>
                <a:lnTo>
                  <a:pt x="372188" y="89487"/>
                </a:lnTo>
                <a:lnTo>
                  <a:pt x="344900" y="61945"/>
                </a:lnTo>
                <a:lnTo>
                  <a:pt x="342138" y="41630"/>
                </a:lnTo>
                <a:lnTo>
                  <a:pt x="412750" y="41630"/>
                </a:lnTo>
                <a:lnTo>
                  <a:pt x="412253" y="35153"/>
                </a:lnTo>
                <a:lnTo>
                  <a:pt x="342138" y="35153"/>
                </a:lnTo>
                <a:lnTo>
                  <a:pt x="343027" y="26593"/>
                </a:lnTo>
                <a:lnTo>
                  <a:pt x="345821" y="19926"/>
                </a:lnTo>
                <a:lnTo>
                  <a:pt x="350647" y="15125"/>
                </a:lnTo>
                <a:lnTo>
                  <a:pt x="355600" y="10325"/>
                </a:lnTo>
                <a:lnTo>
                  <a:pt x="361061" y="7924"/>
                </a:lnTo>
                <a:lnTo>
                  <a:pt x="397646" y="7924"/>
                </a:lnTo>
                <a:lnTo>
                  <a:pt x="395795" y="6370"/>
                </a:lnTo>
                <a:lnTo>
                  <a:pt x="389128" y="2830"/>
                </a:lnTo>
                <a:lnTo>
                  <a:pt x="381698" y="707"/>
                </a:lnTo>
                <a:lnTo>
                  <a:pt x="373507" y="0"/>
                </a:lnTo>
                <a:close/>
              </a:path>
              <a:path w="412750" h="154304">
                <a:moveTo>
                  <a:pt x="409321" y="65849"/>
                </a:moveTo>
                <a:lnTo>
                  <a:pt x="406019" y="74777"/>
                </a:lnTo>
                <a:lnTo>
                  <a:pt x="401828" y="81089"/>
                </a:lnTo>
                <a:lnTo>
                  <a:pt x="391922" y="88455"/>
                </a:lnTo>
                <a:lnTo>
                  <a:pt x="386080" y="90297"/>
                </a:lnTo>
                <a:lnTo>
                  <a:pt x="403594" y="90297"/>
                </a:lnTo>
                <a:lnTo>
                  <a:pt x="404231" y="89487"/>
                </a:lnTo>
                <a:lnTo>
                  <a:pt x="408193" y="82696"/>
                </a:lnTo>
                <a:lnTo>
                  <a:pt x="411037" y="75561"/>
                </a:lnTo>
                <a:lnTo>
                  <a:pt x="412750" y="68084"/>
                </a:lnTo>
                <a:lnTo>
                  <a:pt x="409321" y="65849"/>
                </a:lnTo>
                <a:close/>
              </a:path>
              <a:path w="412750" h="154304">
                <a:moveTo>
                  <a:pt x="397646" y="7924"/>
                </a:moveTo>
                <a:lnTo>
                  <a:pt x="371221" y="7924"/>
                </a:lnTo>
                <a:lnTo>
                  <a:pt x="375158" y="9105"/>
                </a:lnTo>
                <a:lnTo>
                  <a:pt x="382524" y="13868"/>
                </a:lnTo>
                <a:lnTo>
                  <a:pt x="385318" y="17145"/>
                </a:lnTo>
                <a:lnTo>
                  <a:pt x="387096" y="21310"/>
                </a:lnTo>
                <a:lnTo>
                  <a:pt x="388366" y="23990"/>
                </a:lnTo>
                <a:lnTo>
                  <a:pt x="389128" y="28613"/>
                </a:lnTo>
                <a:lnTo>
                  <a:pt x="389509" y="35153"/>
                </a:lnTo>
                <a:lnTo>
                  <a:pt x="412253" y="35153"/>
                </a:lnTo>
                <a:lnTo>
                  <a:pt x="412059" y="32622"/>
                </a:lnTo>
                <a:lnTo>
                  <a:pt x="409987" y="24569"/>
                </a:lnTo>
                <a:lnTo>
                  <a:pt x="406534" y="17472"/>
                </a:lnTo>
                <a:lnTo>
                  <a:pt x="401701" y="11328"/>
                </a:lnTo>
                <a:lnTo>
                  <a:pt x="397646" y="792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932166" y="5676760"/>
            <a:ext cx="323215" cy="161925"/>
          </a:xfrm>
          <a:custGeom>
            <a:avLst/>
            <a:gdLst/>
            <a:ahLst/>
            <a:cxnLst/>
            <a:rect l="l" t="t" r="r" b="b"/>
            <a:pathLst>
              <a:path w="323215" h="161925">
                <a:moveTo>
                  <a:pt x="67802" y="60274"/>
                </a:moveTo>
                <a:lnTo>
                  <a:pt x="44068" y="60274"/>
                </a:lnTo>
                <a:lnTo>
                  <a:pt x="48767" y="62166"/>
                </a:lnTo>
                <a:lnTo>
                  <a:pt x="52069" y="65963"/>
                </a:lnTo>
                <a:lnTo>
                  <a:pt x="55244" y="69761"/>
                </a:lnTo>
                <a:lnTo>
                  <a:pt x="56895" y="76746"/>
                </a:lnTo>
                <a:lnTo>
                  <a:pt x="56895" y="90970"/>
                </a:lnTo>
                <a:lnTo>
                  <a:pt x="44680" y="95587"/>
                </a:lnTo>
                <a:lnTo>
                  <a:pt x="34321" y="99841"/>
                </a:lnTo>
                <a:lnTo>
                  <a:pt x="3301" y="121551"/>
                </a:lnTo>
                <a:lnTo>
                  <a:pt x="1015" y="125196"/>
                </a:lnTo>
                <a:lnTo>
                  <a:pt x="0" y="129514"/>
                </a:lnTo>
                <a:lnTo>
                  <a:pt x="0" y="142379"/>
                </a:lnTo>
                <a:lnTo>
                  <a:pt x="2285" y="148742"/>
                </a:lnTo>
                <a:lnTo>
                  <a:pt x="11429" y="158419"/>
                </a:lnTo>
                <a:lnTo>
                  <a:pt x="17272" y="160845"/>
                </a:lnTo>
                <a:lnTo>
                  <a:pt x="28828" y="160845"/>
                </a:lnTo>
                <a:lnTo>
                  <a:pt x="33147" y="159905"/>
                </a:lnTo>
                <a:lnTo>
                  <a:pt x="39750" y="156781"/>
                </a:lnTo>
                <a:lnTo>
                  <a:pt x="46354" y="152095"/>
                </a:lnTo>
                <a:lnTo>
                  <a:pt x="51815" y="147891"/>
                </a:lnTo>
                <a:lnTo>
                  <a:pt x="30352" y="147891"/>
                </a:lnTo>
                <a:lnTo>
                  <a:pt x="26669" y="146126"/>
                </a:lnTo>
                <a:lnTo>
                  <a:pt x="20319" y="139052"/>
                </a:lnTo>
                <a:lnTo>
                  <a:pt x="18668" y="134607"/>
                </a:lnTo>
                <a:lnTo>
                  <a:pt x="18668" y="125006"/>
                </a:lnTo>
                <a:lnTo>
                  <a:pt x="19938" y="121107"/>
                </a:lnTo>
                <a:lnTo>
                  <a:pt x="25018" y="113957"/>
                </a:lnTo>
                <a:lnTo>
                  <a:pt x="29209" y="110540"/>
                </a:lnTo>
                <a:lnTo>
                  <a:pt x="35178" y="107264"/>
                </a:lnTo>
                <a:lnTo>
                  <a:pt x="38353" y="105397"/>
                </a:lnTo>
                <a:lnTo>
                  <a:pt x="45592" y="102234"/>
                </a:lnTo>
                <a:lnTo>
                  <a:pt x="56895" y="97777"/>
                </a:lnTo>
                <a:lnTo>
                  <a:pt x="75310" y="97777"/>
                </a:lnTo>
                <a:lnTo>
                  <a:pt x="75310" y="78612"/>
                </a:lnTo>
                <a:lnTo>
                  <a:pt x="74675" y="72059"/>
                </a:lnTo>
                <a:lnTo>
                  <a:pt x="73278" y="68859"/>
                </a:lnTo>
                <a:lnTo>
                  <a:pt x="71247" y="63957"/>
                </a:lnTo>
                <a:lnTo>
                  <a:pt x="67944" y="60350"/>
                </a:lnTo>
                <a:lnTo>
                  <a:pt x="67802" y="60274"/>
                </a:lnTo>
                <a:close/>
              </a:path>
              <a:path w="323215" h="161925">
                <a:moveTo>
                  <a:pt x="76479" y="143979"/>
                </a:moveTo>
                <a:lnTo>
                  <a:pt x="56895" y="143979"/>
                </a:lnTo>
                <a:lnTo>
                  <a:pt x="56895" y="150088"/>
                </a:lnTo>
                <a:lnTo>
                  <a:pt x="58038" y="154406"/>
                </a:lnTo>
                <a:lnTo>
                  <a:pt x="62356" y="159461"/>
                </a:lnTo>
                <a:lnTo>
                  <a:pt x="65277" y="160731"/>
                </a:lnTo>
                <a:lnTo>
                  <a:pt x="68960" y="160731"/>
                </a:lnTo>
                <a:lnTo>
                  <a:pt x="74727" y="159683"/>
                </a:lnTo>
                <a:lnTo>
                  <a:pt x="80613" y="156541"/>
                </a:lnTo>
                <a:lnTo>
                  <a:pt x="86641" y="151306"/>
                </a:lnTo>
                <a:lnTo>
                  <a:pt x="90571" y="146659"/>
                </a:lnTo>
                <a:lnTo>
                  <a:pt x="79501" y="146659"/>
                </a:lnTo>
                <a:lnTo>
                  <a:pt x="78612" y="146291"/>
                </a:lnTo>
                <a:lnTo>
                  <a:pt x="76834" y="144805"/>
                </a:lnTo>
                <a:lnTo>
                  <a:pt x="76479" y="143979"/>
                </a:lnTo>
                <a:close/>
              </a:path>
              <a:path w="323215" h="161925">
                <a:moveTo>
                  <a:pt x="75310" y="97777"/>
                </a:moveTo>
                <a:lnTo>
                  <a:pt x="56895" y="97777"/>
                </a:lnTo>
                <a:lnTo>
                  <a:pt x="56895" y="136728"/>
                </a:lnTo>
                <a:lnTo>
                  <a:pt x="47625" y="144170"/>
                </a:lnTo>
                <a:lnTo>
                  <a:pt x="40258" y="147891"/>
                </a:lnTo>
                <a:lnTo>
                  <a:pt x="51815" y="147891"/>
                </a:lnTo>
                <a:lnTo>
                  <a:pt x="56895" y="143979"/>
                </a:lnTo>
                <a:lnTo>
                  <a:pt x="76479" y="143979"/>
                </a:lnTo>
                <a:lnTo>
                  <a:pt x="76200" y="143332"/>
                </a:lnTo>
                <a:lnTo>
                  <a:pt x="75457" y="139052"/>
                </a:lnTo>
                <a:lnTo>
                  <a:pt x="75345" y="134607"/>
                </a:lnTo>
                <a:lnTo>
                  <a:pt x="75310" y="97777"/>
                </a:lnTo>
                <a:close/>
              </a:path>
              <a:path w="323215" h="161925">
                <a:moveTo>
                  <a:pt x="92836" y="137731"/>
                </a:moveTo>
                <a:lnTo>
                  <a:pt x="81787" y="146659"/>
                </a:lnTo>
                <a:lnTo>
                  <a:pt x="90571" y="146659"/>
                </a:lnTo>
                <a:lnTo>
                  <a:pt x="92836" y="143979"/>
                </a:lnTo>
                <a:lnTo>
                  <a:pt x="92836" y="137731"/>
                </a:lnTo>
                <a:close/>
              </a:path>
              <a:path w="323215" h="161925">
                <a:moveTo>
                  <a:pt x="50291" y="53466"/>
                </a:moveTo>
                <a:lnTo>
                  <a:pt x="41275" y="53466"/>
                </a:lnTo>
                <a:lnTo>
                  <a:pt x="32896" y="53967"/>
                </a:lnTo>
                <a:lnTo>
                  <a:pt x="3809" y="72732"/>
                </a:lnTo>
                <a:lnTo>
                  <a:pt x="3869" y="82664"/>
                </a:lnTo>
                <a:lnTo>
                  <a:pt x="4699" y="85128"/>
                </a:lnTo>
                <a:lnTo>
                  <a:pt x="8254" y="88988"/>
                </a:lnTo>
                <a:lnTo>
                  <a:pt x="10540" y="89966"/>
                </a:lnTo>
                <a:lnTo>
                  <a:pt x="16128" y="89966"/>
                </a:lnTo>
                <a:lnTo>
                  <a:pt x="18414" y="89026"/>
                </a:lnTo>
                <a:lnTo>
                  <a:pt x="20065" y="87172"/>
                </a:lnTo>
                <a:lnTo>
                  <a:pt x="21843" y="85305"/>
                </a:lnTo>
                <a:lnTo>
                  <a:pt x="22732" y="82664"/>
                </a:lnTo>
                <a:lnTo>
                  <a:pt x="22634" y="76746"/>
                </a:lnTo>
                <a:lnTo>
                  <a:pt x="22478" y="72770"/>
                </a:lnTo>
                <a:lnTo>
                  <a:pt x="22478" y="69494"/>
                </a:lnTo>
                <a:lnTo>
                  <a:pt x="23875" y="66598"/>
                </a:lnTo>
                <a:lnTo>
                  <a:pt x="26904" y="63957"/>
                </a:lnTo>
                <a:lnTo>
                  <a:pt x="29463" y="61531"/>
                </a:lnTo>
                <a:lnTo>
                  <a:pt x="33274" y="60274"/>
                </a:lnTo>
                <a:lnTo>
                  <a:pt x="67802" y="60274"/>
                </a:lnTo>
                <a:lnTo>
                  <a:pt x="63510" y="57978"/>
                </a:lnTo>
                <a:lnTo>
                  <a:pt x="57784" y="54990"/>
                </a:lnTo>
                <a:lnTo>
                  <a:pt x="50291" y="53466"/>
                </a:lnTo>
                <a:close/>
              </a:path>
              <a:path w="323215" h="161925">
                <a:moveTo>
                  <a:pt x="147447" y="154698"/>
                </a:moveTo>
                <a:lnTo>
                  <a:pt x="96900" y="154698"/>
                </a:lnTo>
                <a:lnTo>
                  <a:pt x="96900" y="158724"/>
                </a:lnTo>
                <a:lnTo>
                  <a:pt x="147447" y="158724"/>
                </a:lnTo>
                <a:lnTo>
                  <a:pt x="147447" y="154698"/>
                </a:lnTo>
                <a:close/>
              </a:path>
              <a:path w="323215" h="161925">
                <a:moveTo>
                  <a:pt x="207263" y="154698"/>
                </a:moveTo>
                <a:lnTo>
                  <a:pt x="156590" y="154698"/>
                </a:lnTo>
                <a:lnTo>
                  <a:pt x="156590" y="158724"/>
                </a:lnTo>
                <a:lnTo>
                  <a:pt x="207263" y="158724"/>
                </a:lnTo>
                <a:lnTo>
                  <a:pt x="207263" y="154698"/>
                </a:lnTo>
                <a:close/>
              </a:path>
              <a:path w="323215" h="161925">
                <a:moveTo>
                  <a:pt x="130809" y="68300"/>
                </a:moveTo>
                <a:lnTo>
                  <a:pt x="106299" y="68300"/>
                </a:lnTo>
                <a:lnTo>
                  <a:pt x="107950" y="68795"/>
                </a:lnTo>
                <a:lnTo>
                  <a:pt x="110235" y="70726"/>
                </a:lnTo>
                <a:lnTo>
                  <a:pt x="112394" y="143052"/>
                </a:lnTo>
                <a:lnTo>
                  <a:pt x="111505" y="148094"/>
                </a:lnTo>
                <a:lnTo>
                  <a:pt x="107950" y="153377"/>
                </a:lnTo>
                <a:lnTo>
                  <a:pt x="104393" y="154698"/>
                </a:lnTo>
                <a:lnTo>
                  <a:pt x="141858" y="154698"/>
                </a:lnTo>
                <a:lnTo>
                  <a:pt x="130809" y="81699"/>
                </a:lnTo>
                <a:lnTo>
                  <a:pt x="137457" y="75350"/>
                </a:lnTo>
                <a:lnTo>
                  <a:pt x="137793" y="75120"/>
                </a:lnTo>
                <a:lnTo>
                  <a:pt x="130809" y="75120"/>
                </a:lnTo>
                <a:lnTo>
                  <a:pt x="130809" y="68300"/>
                </a:lnTo>
                <a:close/>
              </a:path>
              <a:path w="323215" h="161925">
                <a:moveTo>
                  <a:pt x="187503" y="67195"/>
                </a:moveTo>
                <a:lnTo>
                  <a:pt x="163067" y="67195"/>
                </a:lnTo>
                <a:lnTo>
                  <a:pt x="167131" y="69291"/>
                </a:lnTo>
                <a:lnTo>
                  <a:pt x="171957" y="77698"/>
                </a:lnTo>
                <a:lnTo>
                  <a:pt x="173227" y="84454"/>
                </a:lnTo>
                <a:lnTo>
                  <a:pt x="173114" y="143052"/>
                </a:lnTo>
                <a:lnTo>
                  <a:pt x="172974" y="144995"/>
                </a:lnTo>
                <a:lnTo>
                  <a:pt x="163575" y="154698"/>
                </a:lnTo>
                <a:lnTo>
                  <a:pt x="202310" y="154698"/>
                </a:lnTo>
                <a:lnTo>
                  <a:pt x="198881" y="154177"/>
                </a:lnTo>
                <a:lnTo>
                  <a:pt x="195325" y="152095"/>
                </a:lnTo>
                <a:lnTo>
                  <a:pt x="193928" y="150647"/>
                </a:lnTo>
                <a:lnTo>
                  <a:pt x="193166" y="148780"/>
                </a:lnTo>
                <a:lnTo>
                  <a:pt x="192150" y="146481"/>
                </a:lnTo>
                <a:lnTo>
                  <a:pt x="191754" y="143052"/>
                </a:lnTo>
                <a:lnTo>
                  <a:pt x="191642" y="82740"/>
                </a:lnTo>
                <a:lnTo>
                  <a:pt x="190753" y="75895"/>
                </a:lnTo>
                <a:lnTo>
                  <a:pt x="187503" y="67195"/>
                </a:lnTo>
                <a:close/>
              </a:path>
              <a:path w="323215" h="161925">
                <a:moveTo>
                  <a:pt x="170687" y="53466"/>
                </a:moveTo>
                <a:lnTo>
                  <a:pt x="165100" y="53466"/>
                </a:lnTo>
                <a:lnTo>
                  <a:pt x="156884" y="54819"/>
                </a:lnTo>
                <a:lnTo>
                  <a:pt x="148431" y="58878"/>
                </a:lnTo>
                <a:lnTo>
                  <a:pt x="139739" y="65645"/>
                </a:lnTo>
                <a:lnTo>
                  <a:pt x="130809" y="75120"/>
                </a:lnTo>
                <a:lnTo>
                  <a:pt x="137793" y="75120"/>
                </a:lnTo>
                <a:lnTo>
                  <a:pt x="144081" y="70818"/>
                </a:lnTo>
                <a:lnTo>
                  <a:pt x="150705" y="68100"/>
                </a:lnTo>
                <a:lnTo>
                  <a:pt x="157352" y="67195"/>
                </a:lnTo>
                <a:lnTo>
                  <a:pt x="187503" y="67195"/>
                </a:lnTo>
                <a:lnTo>
                  <a:pt x="186689" y="65036"/>
                </a:lnTo>
                <a:lnTo>
                  <a:pt x="183514" y="60439"/>
                </a:lnTo>
                <a:lnTo>
                  <a:pt x="179577" y="57645"/>
                </a:lnTo>
                <a:lnTo>
                  <a:pt x="175513" y="54851"/>
                </a:lnTo>
                <a:lnTo>
                  <a:pt x="170687" y="53466"/>
                </a:lnTo>
                <a:close/>
              </a:path>
              <a:path w="323215" h="161925">
                <a:moveTo>
                  <a:pt x="130809" y="53466"/>
                </a:moveTo>
                <a:lnTo>
                  <a:pt x="126110" y="53466"/>
                </a:lnTo>
                <a:lnTo>
                  <a:pt x="95250" y="65963"/>
                </a:lnTo>
                <a:lnTo>
                  <a:pt x="96900" y="69976"/>
                </a:lnTo>
                <a:lnTo>
                  <a:pt x="99822" y="68859"/>
                </a:lnTo>
                <a:lnTo>
                  <a:pt x="102361" y="68300"/>
                </a:lnTo>
                <a:lnTo>
                  <a:pt x="130809" y="68300"/>
                </a:lnTo>
                <a:lnTo>
                  <a:pt x="130809" y="53466"/>
                </a:lnTo>
                <a:close/>
              </a:path>
              <a:path w="323215" h="161925">
                <a:moveTo>
                  <a:pt x="274319" y="53352"/>
                </a:moveTo>
                <a:lnTo>
                  <a:pt x="265302" y="53352"/>
                </a:lnTo>
                <a:lnTo>
                  <a:pt x="254869" y="54493"/>
                </a:lnTo>
                <a:lnTo>
                  <a:pt x="223595" y="80960"/>
                </a:lnTo>
                <a:lnTo>
                  <a:pt x="215773" y="111836"/>
                </a:lnTo>
                <a:lnTo>
                  <a:pt x="216558" y="122330"/>
                </a:lnTo>
                <a:lnTo>
                  <a:pt x="241855" y="158345"/>
                </a:lnTo>
                <a:lnTo>
                  <a:pt x="257555" y="161848"/>
                </a:lnTo>
                <a:lnTo>
                  <a:pt x="263016" y="161848"/>
                </a:lnTo>
                <a:lnTo>
                  <a:pt x="268224" y="160705"/>
                </a:lnTo>
                <a:lnTo>
                  <a:pt x="272923" y="158445"/>
                </a:lnTo>
                <a:lnTo>
                  <a:pt x="277749" y="156171"/>
                </a:lnTo>
                <a:lnTo>
                  <a:pt x="282575" y="152425"/>
                </a:lnTo>
                <a:lnTo>
                  <a:pt x="285293" y="149567"/>
                </a:lnTo>
                <a:lnTo>
                  <a:pt x="259841" y="149567"/>
                </a:lnTo>
                <a:lnTo>
                  <a:pt x="252602" y="145567"/>
                </a:lnTo>
                <a:lnTo>
                  <a:pt x="236219" y="103022"/>
                </a:lnTo>
                <a:lnTo>
                  <a:pt x="236860" y="92528"/>
                </a:lnTo>
                <a:lnTo>
                  <a:pt x="257428" y="60274"/>
                </a:lnTo>
                <a:lnTo>
                  <a:pt x="285831" y="60274"/>
                </a:lnTo>
                <a:lnTo>
                  <a:pt x="281685" y="56210"/>
                </a:lnTo>
                <a:lnTo>
                  <a:pt x="274319" y="53352"/>
                </a:lnTo>
                <a:close/>
              </a:path>
              <a:path w="323215" h="161925">
                <a:moveTo>
                  <a:pt x="321817" y="145326"/>
                </a:moveTo>
                <a:lnTo>
                  <a:pt x="318515" y="146596"/>
                </a:lnTo>
                <a:lnTo>
                  <a:pt x="315849" y="147218"/>
                </a:lnTo>
                <a:lnTo>
                  <a:pt x="287527" y="147218"/>
                </a:lnTo>
                <a:lnTo>
                  <a:pt x="287527" y="161848"/>
                </a:lnTo>
                <a:lnTo>
                  <a:pt x="292734" y="161848"/>
                </a:lnTo>
                <a:lnTo>
                  <a:pt x="323087" y="149237"/>
                </a:lnTo>
                <a:lnTo>
                  <a:pt x="321817" y="145326"/>
                </a:lnTo>
                <a:close/>
              </a:path>
              <a:path w="323215" h="161925">
                <a:moveTo>
                  <a:pt x="285831" y="60274"/>
                </a:moveTo>
                <a:lnTo>
                  <a:pt x="267461" y="60274"/>
                </a:lnTo>
                <a:lnTo>
                  <a:pt x="271017" y="61328"/>
                </a:lnTo>
                <a:lnTo>
                  <a:pt x="278383" y="65570"/>
                </a:lnTo>
                <a:lnTo>
                  <a:pt x="287527" y="86728"/>
                </a:lnTo>
                <a:lnTo>
                  <a:pt x="287527" y="139407"/>
                </a:lnTo>
                <a:lnTo>
                  <a:pt x="281304" y="146176"/>
                </a:lnTo>
                <a:lnTo>
                  <a:pt x="274700" y="149567"/>
                </a:lnTo>
                <a:lnTo>
                  <a:pt x="285293" y="149567"/>
                </a:lnTo>
                <a:lnTo>
                  <a:pt x="287527" y="147218"/>
                </a:lnTo>
                <a:lnTo>
                  <a:pt x="312165" y="147218"/>
                </a:lnTo>
                <a:lnTo>
                  <a:pt x="310768" y="146697"/>
                </a:lnTo>
                <a:lnTo>
                  <a:pt x="305942" y="61937"/>
                </a:lnTo>
                <a:lnTo>
                  <a:pt x="287527" y="61937"/>
                </a:lnTo>
                <a:lnTo>
                  <a:pt x="285831" y="60274"/>
                </a:lnTo>
                <a:close/>
              </a:path>
              <a:path w="323215" h="161925">
                <a:moveTo>
                  <a:pt x="305942" y="14617"/>
                </a:moveTo>
                <a:lnTo>
                  <a:pt x="281431" y="14617"/>
                </a:lnTo>
                <a:lnTo>
                  <a:pt x="282955" y="15100"/>
                </a:lnTo>
                <a:lnTo>
                  <a:pt x="284099" y="16065"/>
                </a:lnTo>
                <a:lnTo>
                  <a:pt x="287527" y="31394"/>
                </a:lnTo>
                <a:lnTo>
                  <a:pt x="287527" y="61937"/>
                </a:lnTo>
                <a:lnTo>
                  <a:pt x="305942" y="61937"/>
                </a:lnTo>
                <a:lnTo>
                  <a:pt x="305942" y="14617"/>
                </a:lnTo>
                <a:close/>
              </a:path>
              <a:path w="323215" h="161925">
                <a:moveTo>
                  <a:pt x="305942" y="0"/>
                </a:moveTo>
                <a:lnTo>
                  <a:pt x="300989" y="0"/>
                </a:lnTo>
                <a:lnTo>
                  <a:pt x="270509" y="12496"/>
                </a:lnTo>
                <a:lnTo>
                  <a:pt x="271906" y="16408"/>
                </a:lnTo>
                <a:lnTo>
                  <a:pt x="275208" y="15214"/>
                </a:lnTo>
                <a:lnTo>
                  <a:pt x="277749" y="14617"/>
                </a:lnTo>
                <a:lnTo>
                  <a:pt x="305942" y="14617"/>
                </a:lnTo>
                <a:lnTo>
                  <a:pt x="3059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318627" y="5676760"/>
            <a:ext cx="500380" cy="207645"/>
          </a:xfrm>
          <a:custGeom>
            <a:avLst/>
            <a:gdLst/>
            <a:ahLst/>
            <a:cxnLst/>
            <a:rect l="l" t="t" r="r" b="b"/>
            <a:pathLst>
              <a:path w="500379" h="207645">
                <a:moveTo>
                  <a:pt x="58547" y="53352"/>
                </a:moveTo>
                <a:lnTo>
                  <a:pt x="49529" y="53352"/>
                </a:lnTo>
                <a:lnTo>
                  <a:pt x="39096" y="54493"/>
                </a:lnTo>
                <a:lnTo>
                  <a:pt x="7822" y="80960"/>
                </a:lnTo>
                <a:lnTo>
                  <a:pt x="0" y="111836"/>
                </a:lnTo>
                <a:lnTo>
                  <a:pt x="785" y="122330"/>
                </a:lnTo>
                <a:lnTo>
                  <a:pt x="26082" y="158345"/>
                </a:lnTo>
                <a:lnTo>
                  <a:pt x="41782" y="161848"/>
                </a:lnTo>
                <a:lnTo>
                  <a:pt x="47244" y="161848"/>
                </a:lnTo>
                <a:lnTo>
                  <a:pt x="52450" y="160705"/>
                </a:lnTo>
                <a:lnTo>
                  <a:pt x="57150" y="158445"/>
                </a:lnTo>
                <a:lnTo>
                  <a:pt x="61975" y="156171"/>
                </a:lnTo>
                <a:lnTo>
                  <a:pt x="66801" y="152425"/>
                </a:lnTo>
                <a:lnTo>
                  <a:pt x="69520" y="149567"/>
                </a:lnTo>
                <a:lnTo>
                  <a:pt x="44069" y="149567"/>
                </a:lnTo>
                <a:lnTo>
                  <a:pt x="36829" y="145567"/>
                </a:lnTo>
                <a:lnTo>
                  <a:pt x="20447" y="103022"/>
                </a:lnTo>
                <a:lnTo>
                  <a:pt x="21087" y="92528"/>
                </a:lnTo>
                <a:lnTo>
                  <a:pt x="41655" y="60274"/>
                </a:lnTo>
                <a:lnTo>
                  <a:pt x="70058" y="60274"/>
                </a:lnTo>
                <a:lnTo>
                  <a:pt x="65913" y="56210"/>
                </a:lnTo>
                <a:lnTo>
                  <a:pt x="58547" y="53352"/>
                </a:lnTo>
                <a:close/>
              </a:path>
              <a:path w="500379" h="207645">
                <a:moveTo>
                  <a:pt x="106045" y="145326"/>
                </a:moveTo>
                <a:lnTo>
                  <a:pt x="102743" y="146596"/>
                </a:lnTo>
                <a:lnTo>
                  <a:pt x="100075" y="147218"/>
                </a:lnTo>
                <a:lnTo>
                  <a:pt x="71754" y="147218"/>
                </a:lnTo>
                <a:lnTo>
                  <a:pt x="71754" y="161848"/>
                </a:lnTo>
                <a:lnTo>
                  <a:pt x="76962" y="161848"/>
                </a:lnTo>
                <a:lnTo>
                  <a:pt x="107315" y="149237"/>
                </a:lnTo>
                <a:lnTo>
                  <a:pt x="106045" y="145326"/>
                </a:lnTo>
                <a:close/>
              </a:path>
              <a:path w="500379" h="207645">
                <a:moveTo>
                  <a:pt x="70058" y="60274"/>
                </a:moveTo>
                <a:lnTo>
                  <a:pt x="51689" y="60274"/>
                </a:lnTo>
                <a:lnTo>
                  <a:pt x="55245" y="61328"/>
                </a:lnTo>
                <a:lnTo>
                  <a:pt x="62611" y="65570"/>
                </a:lnTo>
                <a:lnTo>
                  <a:pt x="71754" y="86728"/>
                </a:lnTo>
                <a:lnTo>
                  <a:pt x="71754" y="139407"/>
                </a:lnTo>
                <a:lnTo>
                  <a:pt x="65531" y="146176"/>
                </a:lnTo>
                <a:lnTo>
                  <a:pt x="58927" y="149567"/>
                </a:lnTo>
                <a:lnTo>
                  <a:pt x="69520" y="149567"/>
                </a:lnTo>
                <a:lnTo>
                  <a:pt x="71754" y="147218"/>
                </a:lnTo>
                <a:lnTo>
                  <a:pt x="96393" y="147218"/>
                </a:lnTo>
                <a:lnTo>
                  <a:pt x="94996" y="146697"/>
                </a:lnTo>
                <a:lnTo>
                  <a:pt x="90170" y="61937"/>
                </a:lnTo>
                <a:lnTo>
                  <a:pt x="71754" y="61937"/>
                </a:lnTo>
                <a:lnTo>
                  <a:pt x="70058" y="60274"/>
                </a:lnTo>
                <a:close/>
              </a:path>
              <a:path w="500379" h="207645">
                <a:moveTo>
                  <a:pt x="90170" y="14617"/>
                </a:moveTo>
                <a:lnTo>
                  <a:pt x="65658" y="14617"/>
                </a:lnTo>
                <a:lnTo>
                  <a:pt x="67182" y="15100"/>
                </a:lnTo>
                <a:lnTo>
                  <a:pt x="68325" y="16065"/>
                </a:lnTo>
                <a:lnTo>
                  <a:pt x="71754" y="31394"/>
                </a:lnTo>
                <a:lnTo>
                  <a:pt x="71754" y="61937"/>
                </a:lnTo>
                <a:lnTo>
                  <a:pt x="90170" y="61937"/>
                </a:lnTo>
                <a:lnTo>
                  <a:pt x="90170" y="14617"/>
                </a:lnTo>
                <a:close/>
              </a:path>
              <a:path w="500379" h="207645">
                <a:moveTo>
                  <a:pt x="90170" y="0"/>
                </a:moveTo>
                <a:lnTo>
                  <a:pt x="85217" y="0"/>
                </a:lnTo>
                <a:lnTo>
                  <a:pt x="54737" y="12496"/>
                </a:lnTo>
                <a:lnTo>
                  <a:pt x="56133" y="16408"/>
                </a:lnTo>
                <a:lnTo>
                  <a:pt x="59436" y="15214"/>
                </a:lnTo>
                <a:lnTo>
                  <a:pt x="61975" y="14617"/>
                </a:lnTo>
                <a:lnTo>
                  <a:pt x="90170" y="14617"/>
                </a:lnTo>
                <a:lnTo>
                  <a:pt x="90170" y="0"/>
                </a:lnTo>
                <a:close/>
              </a:path>
              <a:path w="500379" h="207645">
                <a:moveTo>
                  <a:pt x="162432" y="53352"/>
                </a:moveTo>
                <a:lnTo>
                  <a:pt x="122797" y="76086"/>
                </a:lnTo>
                <a:lnTo>
                  <a:pt x="115189" y="108940"/>
                </a:lnTo>
                <a:lnTo>
                  <a:pt x="116020" y="120430"/>
                </a:lnTo>
                <a:lnTo>
                  <a:pt x="135229" y="153774"/>
                </a:lnTo>
                <a:lnTo>
                  <a:pt x="159893" y="161848"/>
                </a:lnTo>
                <a:lnTo>
                  <a:pt x="168013" y="161063"/>
                </a:lnTo>
                <a:lnTo>
                  <a:pt x="175418" y="158707"/>
                </a:lnTo>
                <a:lnTo>
                  <a:pt x="182110" y="154781"/>
                </a:lnTo>
                <a:lnTo>
                  <a:pt x="188087" y="149288"/>
                </a:lnTo>
                <a:lnTo>
                  <a:pt x="192520" y="143649"/>
                </a:lnTo>
                <a:lnTo>
                  <a:pt x="168401" y="143649"/>
                </a:lnTo>
                <a:lnTo>
                  <a:pt x="161114" y="142840"/>
                </a:lnTo>
                <a:lnTo>
                  <a:pt x="133826" y="115298"/>
                </a:lnTo>
                <a:lnTo>
                  <a:pt x="131064" y="94983"/>
                </a:lnTo>
                <a:lnTo>
                  <a:pt x="201675" y="94983"/>
                </a:lnTo>
                <a:lnTo>
                  <a:pt x="201179" y="88506"/>
                </a:lnTo>
                <a:lnTo>
                  <a:pt x="131064" y="88506"/>
                </a:lnTo>
                <a:lnTo>
                  <a:pt x="131952" y="79946"/>
                </a:lnTo>
                <a:lnTo>
                  <a:pt x="134747" y="73278"/>
                </a:lnTo>
                <a:lnTo>
                  <a:pt x="139573" y="68478"/>
                </a:lnTo>
                <a:lnTo>
                  <a:pt x="144525" y="63677"/>
                </a:lnTo>
                <a:lnTo>
                  <a:pt x="149987" y="61277"/>
                </a:lnTo>
                <a:lnTo>
                  <a:pt x="186572" y="61277"/>
                </a:lnTo>
                <a:lnTo>
                  <a:pt x="184721" y="59723"/>
                </a:lnTo>
                <a:lnTo>
                  <a:pt x="178054" y="56183"/>
                </a:lnTo>
                <a:lnTo>
                  <a:pt x="170624" y="54060"/>
                </a:lnTo>
                <a:lnTo>
                  <a:pt x="162432" y="53352"/>
                </a:lnTo>
                <a:close/>
              </a:path>
              <a:path w="500379" h="207645">
                <a:moveTo>
                  <a:pt x="198247" y="119202"/>
                </a:moveTo>
                <a:lnTo>
                  <a:pt x="194945" y="128130"/>
                </a:lnTo>
                <a:lnTo>
                  <a:pt x="190753" y="134442"/>
                </a:lnTo>
                <a:lnTo>
                  <a:pt x="180848" y="141808"/>
                </a:lnTo>
                <a:lnTo>
                  <a:pt x="175005" y="143649"/>
                </a:lnTo>
                <a:lnTo>
                  <a:pt x="192520" y="143649"/>
                </a:lnTo>
                <a:lnTo>
                  <a:pt x="193157" y="142840"/>
                </a:lnTo>
                <a:lnTo>
                  <a:pt x="197119" y="136048"/>
                </a:lnTo>
                <a:lnTo>
                  <a:pt x="199963" y="128914"/>
                </a:lnTo>
                <a:lnTo>
                  <a:pt x="201675" y="121437"/>
                </a:lnTo>
                <a:lnTo>
                  <a:pt x="198247" y="119202"/>
                </a:lnTo>
                <a:close/>
              </a:path>
              <a:path w="500379" h="207645">
                <a:moveTo>
                  <a:pt x="186572" y="61277"/>
                </a:moveTo>
                <a:lnTo>
                  <a:pt x="160147" y="61277"/>
                </a:lnTo>
                <a:lnTo>
                  <a:pt x="164083" y="62458"/>
                </a:lnTo>
                <a:lnTo>
                  <a:pt x="171450" y="67221"/>
                </a:lnTo>
                <a:lnTo>
                  <a:pt x="174244" y="70497"/>
                </a:lnTo>
                <a:lnTo>
                  <a:pt x="176022" y="74663"/>
                </a:lnTo>
                <a:lnTo>
                  <a:pt x="177292" y="77342"/>
                </a:lnTo>
                <a:lnTo>
                  <a:pt x="178053" y="81965"/>
                </a:lnTo>
                <a:lnTo>
                  <a:pt x="178434" y="88506"/>
                </a:lnTo>
                <a:lnTo>
                  <a:pt x="201179" y="88506"/>
                </a:lnTo>
                <a:lnTo>
                  <a:pt x="200985" y="85974"/>
                </a:lnTo>
                <a:lnTo>
                  <a:pt x="198913" y="77922"/>
                </a:lnTo>
                <a:lnTo>
                  <a:pt x="195460" y="70824"/>
                </a:lnTo>
                <a:lnTo>
                  <a:pt x="190626" y="64681"/>
                </a:lnTo>
                <a:lnTo>
                  <a:pt x="186572" y="61277"/>
                </a:lnTo>
                <a:close/>
              </a:path>
              <a:path w="500379" h="207645">
                <a:moveTo>
                  <a:pt x="210820" y="203479"/>
                </a:moveTo>
                <a:lnTo>
                  <a:pt x="208025" y="203479"/>
                </a:lnTo>
                <a:lnTo>
                  <a:pt x="208025" y="207606"/>
                </a:lnTo>
                <a:lnTo>
                  <a:pt x="261620" y="207606"/>
                </a:lnTo>
                <a:lnTo>
                  <a:pt x="261620" y="203555"/>
                </a:lnTo>
                <a:lnTo>
                  <a:pt x="215011" y="203555"/>
                </a:lnTo>
                <a:lnTo>
                  <a:pt x="210820" y="203479"/>
                </a:lnTo>
                <a:close/>
              </a:path>
              <a:path w="500379" h="207645">
                <a:moveTo>
                  <a:pt x="244348" y="68643"/>
                </a:moveTo>
                <a:lnTo>
                  <a:pt x="218948" y="68643"/>
                </a:lnTo>
                <a:lnTo>
                  <a:pt x="220725" y="69087"/>
                </a:lnTo>
                <a:lnTo>
                  <a:pt x="222123" y="69976"/>
                </a:lnTo>
                <a:lnTo>
                  <a:pt x="225787" y="190944"/>
                </a:lnTo>
                <a:lnTo>
                  <a:pt x="225409" y="195389"/>
                </a:lnTo>
                <a:lnTo>
                  <a:pt x="215011" y="203555"/>
                </a:lnTo>
                <a:lnTo>
                  <a:pt x="261620" y="203555"/>
                </a:lnTo>
                <a:lnTo>
                  <a:pt x="256031" y="203479"/>
                </a:lnTo>
                <a:lnTo>
                  <a:pt x="252222" y="202920"/>
                </a:lnTo>
                <a:lnTo>
                  <a:pt x="244348" y="190944"/>
                </a:lnTo>
                <a:lnTo>
                  <a:pt x="244348" y="152806"/>
                </a:lnTo>
                <a:lnTo>
                  <a:pt x="256179" y="152806"/>
                </a:lnTo>
                <a:lnTo>
                  <a:pt x="248920" y="146964"/>
                </a:lnTo>
                <a:lnTo>
                  <a:pt x="246379" y="143167"/>
                </a:lnTo>
                <a:lnTo>
                  <a:pt x="244728" y="136245"/>
                </a:lnTo>
                <a:lnTo>
                  <a:pt x="244348" y="130809"/>
                </a:lnTo>
                <a:lnTo>
                  <a:pt x="244348" y="84378"/>
                </a:lnTo>
                <a:lnTo>
                  <a:pt x="250464" y="77800"/>
                </a:lnTo>
                <a:lnTo>
                  <a:pt x="244348" y="77800"/>
                </a:lnTo>
                <a:lnTo>
                  <a:pt x="244348" y="68643"/>
                </a:lnTo>
                <a:close/>
              </a:path>
              <a:path w="500379" h="207645">
                <a:moveTo>
                  <a:pt x="256179" y="152806"/>
                </a:moveTo>
                <a:lnTo>
                  <a:pt x="244348" y="152806"/>
                </a:lnTo>
                <a:lnTo>
                  <a:pt x="248030" y="156146"/>
                </a:lnTo>
                <a:lnTo>
                  <a:pt x="251459" y="158381"/>
                </a:lnTo>
                <a:lnTo>
                  <a:pt x="258445" y="161061"/>
                </a:lnTo>
                <a:lnTo>
                  <a:pt x="263144" y="161848"/>
                </a:lnTo>
                <a:lnTo>
                  <a:pt x="268731" y="161848"/>
                </a:lnTo>
                <a:lnTo>
                  <a:pt x="277776" y="160962"/>
                </a:lnTo>
                <a:lnTo>
                  <a:pt x="286035" y="158303"/>
                </a:lnTo>
                <a:lnTo>
                  <a:pt x="291347" y="155143"/>
                </a:lnTo>
                <a:lnTo>
                  <a:pt x="262127" y="155143"/>
                </a:lnTo>
                <a:lnTo>
                  <a:pt x="257048" y="153504"/>
                </a:lnTo>
                <a:lnTo>
                  <a:pt x="256179" y="152806"/>
                </a:lnTo>
                <a:close/>
              </a:path>
              <a:path w="500379" h="207645">
                <a:moveTo>
                  <a:pt x="305633" y="69646"/>
                </a:moveTo>
                <a:lnTo>
                  <a:pt x="274827" y="69646"/>
                </a:lnTo>
                <a:lnTo>
                  <a:pt x="280416" y="72542"/>
                </a:lnTo>
                <a:lnTo>
                  <a:pt x="285242" y="78346"/>
                </a:lnTo>
                <a:lnTo>
                  <a:pt x="289742" y="85335"/>
                </a:lnTo>
                <a:lnTo>
                  <a:pt x="292957" y="93673"/>
                </a:lnTo>
                <a:lnTo>
                  <a:pt x="294886" y="103361"/>
                </a:lnTo>
                <a:lnTo>
                  <a:pt x="295528" y="114401"/>
                </a:lnTo>
                <a:lnTo>
                  <a:pt x="294957" y="124148"/>
                </a:lnTo>
                <a:lnTo>
                  <a:pt x="275844" y="155143"/>
                </a:lnTo>
                <a:lnTo>
                  <a:pt x="291347" y="155143"/>
                </a:lnTo>
                <a:lnTo>
                  <a:pt x="314388" y="116567"/>
                </a:lnTo>
                <a:lnTo>
                  <a:pt x="315341" y="103911"/>
                </a:lnTo>
                <a:lnTo>
                  <a:pt x="314555" y="92638"/>
                </a:lnTo>
                <a:lnTo>
                  <a:pt x="312197" y="82481"/>
                </a:lnTo>
                <a:lnTo>
                  <a:pt x="308268" y="73441"/>
                </a:lnTo>
                <a:lnTo>
                  <a:pt x="305633" y="69646"/>
                </a:lnTo>
                <a:close/>
              </a:path>
              <a:path w="500379" h="207645">
                <a:moveTo>
                  <a:pt x="277114" y="53466"/>
                </a:moveTo>
                <a:lnTo>
                  <a:pt x="271145" y="53466"/>
                </a:lnTo>
                <a:lnTo>
                  <a:pt x="265556" y="55270"/>
                </a:lnTo>
                <a:lnTo>
                  <a:pt x="254889" y="62483"/>
                </a:lnTo>
                <a:lnTo>
                  <a:pt x="249681" y="68795"/>
                </a:lnTo>
                <a:lnTo>
                  <a:pt x="244348" y="77800"/>
                </a:lnTo>
                <a:lnTo>
                  <a:pt x="250464" y="77800"/>
                </a:lnTo>
                <a:lnTo>
                  <a:pt x="254889" y="73659"/>
                </a:lnTo>
                <a:lnTo>
                  <a:pt x="257682" y="72326"/>
                </a:lnTo>
                <a:lnTo>
                  <a:pt x="261112" y="70535"/>
                </a:lnTo>
                <a:lnTo>
                  <a:pt x="264668" y="69646"/>
                </a:lnTo>
                <a:lnTo>
                  <a:pt x="305633" y="69646"/>
                </a:lnTo>
                <a:lnTo>
                  <a:pt x="302768" y="65519"/>
                </a:lnTo>
                <a:lnTo>
                  <a:pt x="297295" y="60244"/>
                </a:lnTo>
                <a:lnTo>
                  <a:pt x="291179" y="56478"/>
                </a:lnTo>
                <a:lnTo>
                  <a:pt x="284444" y="54219"/>
                </a:lnTo>
                <a:lnTo>
                  <a:pt x="277114" y="53466"/>
                </a:lnTo>
                <a:close/>
              </a:path>
              <a:path w="500379" h="207645">
                <a:moveTo>
                  <a:pt x="244348" y="53911"/>
                </a:moveTo>
                <a:lnTo>
                  <a:pt x="240156" y="53911"/>
                </a:lnTo>
                <a:lnTo>
                  <a:pt x="208661" y="66636"/>
                </a:lnTo>
                <a:lnTo>
                  <a:pt x="209930" y="70205"/>
                </a:lnTo>
                <a:lnTo>
                  <a:pt x="212725" y="69164"/>
                </a:lnTo>
                <a:lnTo>
                  <a:pt x="215011" y="68643"/>
                </a:lnTo>
                <a:lnTo>
                  <a:pt x="244348" y="68643"/>
                </a:lnTo>
                <a:lnTo>
                  <a:pt x="244348" y="53911"/>
                </a:lnTo>
                <a:close/>
              </a:path>
              <a:path w="500379" h="207645">
                <a:moveTo>
                  <a:pt x="360045" y="64287"/>
                </a:moveTo>
                <a:lnTo>
                  <a:pt x="341629" y="64287"/>
                </a:lnTo>
                <a:lnTo>
                  <a:pt x="341629" y="140411"/>
                </a:lnTo>
                <a:lnTo>
                  <a:pt x="357758" y="160388"/>
                </a:lnTo>
                <a:lnTo>
                  <a:pt x="366268" y="160388"/>
                </a:lnTo>
                <a:lnTo>
                  <a:pt x="371221" y="158546"/>
                </a:lnTo>
                <a:lnTo>
                  <a:pt x="375920" y="154863"/>
                </a:lnTo>
                <a:lnTo>
                  <a:pt x="380746" y="151180"/>
                </a:lnTo>
                <a:lnTo>
                  <a:pt x="383252" y="147446"/>
                </a:lnTo>
                <a:lnTo>
                  <a:pt x="367156" y="147446"/>
                </a:lnTo>
                <a:lnTo>
                  <a:pt x="364744" y="146291"/>
                </a:lnTo>
                <a:lnTo>
                  <a:pt x="360933" y="141681"/>
                </a:lnTo>
                <a:lnTo>
                  <a:pt x="360045" y="137210"/>
                </a:lnTo>
                <a:lnTo>
                  <a:pt x="360045" y="64287"/>
                </a:lnTo>
                <a:close/>
              </a:path>
              <a:path w="500379" h="207645">
                <a:moveTo>
                  <a:pt x="386969" y="138404"/>
                </a:moveTo>
                <a:lnTo>
                  <a:pt x="382650" y="138404"/>
                </a:lnTo>
                <a:lnTo>
                  <a:pt x="381380" y="141376"/>
                </a:lnTo>
                <a:lnTo>
                  <a:pt x="379602" y="143636"/>
                </a:lnTo>
                <a:lnTo>
                  <a:pt x="375030" y="146684"/>
                </a:lnTo>
                <a:lnTo>
                  <a:pt x="372618" y="147446"/>
                </a:lnTo>
                <a:lnTo>
                  <a:pt x="383252" y="147446"/>
                </a:lnTo>
                <a:lnTo>
                  <a:pt x="384428" y="145694"/>
                </a:lnTo>
                <a:lnTo>
                  <a:pt x="386969" y="138404"/>
                </a:lnTo>
                <a:close/>
              </a:path>
              <a:path w="500379" h="207645">
                <a:moveTo>
                  <a:pt x="360045" y="22872"/>
                </a:moveTo>
                <a:lnTo>
                  <a:pt x="356489" y="22872"/>
                </a:lnTo>
                <a:lnTo>
                  <a:pt x="353441" y="30391"/>
                </a:lnTo>
                <a:lnTo>
                  <a:pt x="351154" y="35559"/>
                </a:lnTo>
                <a:lnTo>
                  <a:pt x="349376" y="38392"/>
                </a:lnTo>
                <a:lnTo>
                  <a:pt x="346075" y="43751"/>
                </a:lnTo>
                <a:lnTo>
                  <a:pt x="342265" y="48386"/>
                </a:lnTo>
                <a:lnTo>
                  <a:pt x="333628" y="56197"/>
                </a:lnTo>
                <a:lnTo>
                  <a:pt x="329438" y="58966"/>
                </a:lnTo>
                <a:lnTo>
                  <a:pt x="325374" y="60604"/>
                </a:lnTo>
                <a:lnTo>
                  <a:pt x="325374" y="64287"/>
                </a:lnTo>
                <a:lnTo>
                  <a:pt x="383921" y="64287"/>
                </a:lnTo>
                <a:lnTo>
                  <a:pt x="383921" y="56476"/>
                </a:lnTo>
                <a:lnTo>
                  <a:pt x="360045" y="56476"/>
                </a:lnTo>
                <a:lnTo>
                  <a:pt x="360045" y="22872"/>
                </a:lnTo>
                <a:close/>
              </a:path>
              <a:path w="500379" h="207645">
                <a:moveTo>
                  <a:pt x="440817" y="154698"/>
                </a:moveTo>
                <a:lnTo>
                  <a:pt x="390144" y="154698"/>
                </a:lnTo>
                <a:lnTo>
                  <a:pt x="390144" y="158724"/>
                </a:lnTo>
                <a:lnTo>
                  <a:pt x="440817" y="158724"/>
                </a:lnTo>
                <a:lnTo>
                  <a:pt x="440817" y="154698"/>
                </a:lnTo>
                <a:close/>
              </a:path>
              <a:path w="500379" h="207645">
                <a:moveTo>
                  <a:pt x="499999" y="154698"/>
                </a:moveTo>
                <a:lnTo>
                  <a:pt x="449833" y="154698"/>
                </a:lnTo>
                <a:lnTo>
                  <a:pt x="449833" y="158724"/>
                </a:lnTo>
                <a:lnTo>
                  <a:pt x="499999" y="158724"/>
                </a:lnTo>
                <a:lnTo>
                  <a:pt x="499999" y="154698"/>
                </a:lnTo>
                <a:close/>
              </a:path>
              <a:path w="500379" h="207645">
                <a:moveTo>
                  <a:pt x="424306" y="14617"/>
                </a:moveTo>
                <a:lnTo>
                  <a:pt x="399669" y="14617"/>
                </a:lnTo>
                <a:lnTo>
                  <a:pt x="401193" y="15100"/>
                </a:lnTo>
                <a:lnTo>
                  <a:pt x="402336" y="16065"/>
                </a:lnTo>
                <a:lnTo>
                  <a:pt x="405765" y="31394"/>
                </a:lnTo>
                <a:lnTo>
                  <a:pt x="405711" y="142608"/>
                </a:lnTo>
                <a:lnTo>
                  <a:pt x="394716" y="154698"/>
                </a:lnTo>
                <a:lnTo>
                  <a:pt x="435609" y="154698"/>
                </a:lnTo>
                <a:lnTo>
                  <a:pt x="431926" y="154127"/>
                </a:lnTo>
                <a:lnTo>
                  <a:pt x="429895" y="152971"/>
                </a:lnTo>
                <a:lnTo>
                  <a:pt x="427736" y="151815"/>
                </a:lnTo>
                <a:lnTo>
                  <a:pt x="426339" y="150380"/>
                </a:lnTo>
                <a:lnTo>
                  <a:pt x="425450" y="148678"/>
                </a:lnTo>
                <a:lnTo>
                  <a:pt x="424688" y="146964"/>
                </a:lnTo>
                <a:lnTo>
                  <a:pt x="424306" y="142608"/>
                </a:lnTo>
                <a:lnTo>
                  <a:pt x="424306" y="81584"/>
                </a:lnTo>
                <a:lnTo>
                  <a:pt x="429895" y="75704"/>
                </a:lnTo>
                <a:lnTo>
                  <a:pt x="431012" y="74777"/>
                </a:lnTo>
                <a:lnTo>
                  <a:pt x="424306" y="74777"/>
                </a:lnTo>
                <a:lnTo>
                  <a:pt x="424306" y="14617"/>
                </a:lnTo>
                <a:close/>
              </a:path>
              <a:path w="500379" h="207645">
                <a:moveTo>
                  <a:pt x="480838" y="66967"/>
                </a:moveTo>
                <a:lnTo>
                  <a:pt x="453517" y="66967"/>
                </a:lnTo>
                <a:lnTo>
                  <a:pt x="456565" y="67843"/>
                </a:lnTo>
                <a:lnTo>
                  <a:pt x="459104" y="69595"/>
                </a:lnTo>
                <a:lnTo>
                  <a:pt x="461518" y="71335"/>
                </a:lnTo>
                <a:lnTo>
                  <a:pt x="463423" y="73964"/>
                </a:lnTo>
                <a:lnTo>
                  <a:pt x="465708" y="80962"/>
                </a:lnTo>
                <a:lnTo>
                  <a:pt x="466344" y="88290"/>
                </a:lnTo>
                <a:lnTo>
                  <a:pt x="466217" y="144919"/>
                </a:lnTo>
                <a:lnTo>
                  <a:pt x="465963" y="146100"/>
                </a:lnTo>
                <a:lnTo>
                  <a:pt x="465200" y="148932"/>
                </a:lnTo>
                <a:lnTo>
                  <a:pt x="463930" y="151079"/>
                </a:lnTo>
                <a:lnTo>
                  <a:pt x="462025" y="152526"/>
                </a:lnTo>
                <a:lnTo>
                  <a:pt x="460248" y="153974"/>
                </a:lnTo>
                <a:lnTo>
                  <a:pt x="456946" y="154698"/>
                </a:lnTo>
                <a:lnTo>
                  <a:pt x="495300" y="154698"/>
                </a:lnTo>
                <a:lnTo>
                  <a:pt x="491998" y="154177"/>
                </a:lnTo>
                <a:lnTo>
                  <a:pt x="488442" y="152095"/>
                </a:lnTo>
                <a:lnTo>
                  <a:pt x="487172" y="150685"/>
                </a:lnTo>
                <a:lnTo>
                  <a:pt x="485394" y="146519"/>
                </a:lnTo>
                <a:lnTo>
                  <a:pt x="484945" y="142608"/>
                </a:lnTo>
                <a:lnTo>
                  <a:pt x="484886" y="99453"/>
                </a:lnTo>
                <a:lnTo>
                  <a:pt x="484745" y="90705"/>
                </a:lnTo>
                <a:lnTo>
                  <a:pt x="484330" y="83434"/>
                </a:lnTo>
                <a:lnTo>
                  <a:pt x="483653" y="77642"/>
                </a:lnTo>
                <a:lnTo>
                  <a:pt x="482726" y="73329"/>
                </a:lnTo>
                <a:lnTo>
                  <a:pt x="480838" y="66967"/>
                </a:lnTo>
                <a:close/>
              </a:path>
              <a:path w="500379" h="207645">
                <a:moveTo>
                  <a:pt x="464312" y="53466"/>
                </a:moveTo>
                <a:lnTo>
                  <a:pt x="453644" y="53466"/>
                </a:lnTo>
                <a:lnTo>
                  <a:pt x="448818" y="54749"/>
                </a:lnTo>
                <a:lnTo>
                  <a:pt x="424306" y="74777"/>
                </a:lnTo>
                <a:lnTo>
                  <a:pt x="431012" y="74777"/>
                </a:lnTo>
                <a:lnTo>
                  <a:pt x="434594" y="71805"/>
                </a:lnTo>
                <a:lnTo>
                  <a:pt x="442468" y="67932"/>
                </a:lnTo>
                <a:lnTo>
                  <a:pt x="446277" y="66967"/>
                </a:lnTo>
                <a:lnTo>
                  <a:pt x="480838" y="66967"/>
                </a:lnTo>
                <a:lnTo>
                  <a:pt x="480695" y="66484"/>
                </a:lnTo>
                <a:lnTo>
                  <a:pt x="477647" y="61455"/>
                </a:lnTo>
                <a:lnTo>
                  <a:pt x="469265" y="55054"/>
                </a:lnTo>
                <a:lnTo>
                  <a:pt x="464312" y="53466"/>
                </a:lnTo>
                <a:close/>
              </a:path>
              <a:path w="500379" h="207645">
                <a:moveTo>
                  <a:pt x="424306" y="0"/>
                </a:moveTo>
                <a:lnTo>
                  <a:pt x="419226" y="0"/>
                </a:lnTo>
                <a:lnTo>
                  <a:pt x="388620" y="12496"/>
                </a:lnTo>
                <a:lnTo>
                  <a:pt x="390144" y="16408"/>
                </a:lnTo>
                <a:lnTo>
                  <a:pt x="393700" y="15214"/>
                </a:lnTo>
                <a:lnTo>
                  <a:pt x="396240" y="14617"/>
                </a:lnTo>
                <a:lnTo>
                  <a:pt x="424306" y="14617"/>
                </a:lnTo>
                <a:lnTo>
                  <a:pt x="42430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1" name="object 151"/>
          <p:cNvGrpSpPr/>
          <p:nvPr/>
        </p:nvGrpSpPr>
        <p:grpSpPr>
          <a:xfrm>
            <a:off x="8887313" y="5676760"/>
            <a:ext cx="821055" cy="208279"/>
            <a:chOff x="8887313" y="5676760"/>
            <a:chExt cx="821055" cy="208279"/>
          </a:xfrm>
        </p:grpSpPr>
        <p:pic>
          <p:nvPicPr>
            <p:cNvPr id="152" name="object 1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887313" y="5676976"/>
              <a:ext cx="205886" cy="161632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9137015" y="5676760"/>
              <a:ext cx="570991" cy="208051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9773284" y="5676760"/>
            <a:ext cx="1384935" cy="161925"/>
            <a:chOff x="9773284" y="5676760"/>
            <a:chExt cx="1384935" cy="161925"/>
          </a:xfrm>
        </p:grpSpPr>
        <p:pic>
          <p:nvPicPr>
            <p:cNvPr id="155" name="object 15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773284" y="5676760"/>
              <a:ext cx="1342517" cy="161848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11132946" y="5813831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15875" y="0"/>
                  </a:moveTo>
                  <a:lnTo>
                    <a:pt x="12319" y="0"/>
                  </a:lnTo>
                  <a:lnTo>
                    <a:pt x="9017" y="0"/>
                  </a:lnTo>
                  <a:lnTo>
                    <a:pt x="6096" y="1181"/>
                  </a:lnTo>
                  <a:lnTo>
                    <a:pt x="3682" y="3568"/>
                  </a:lnTo>
                  <a:lnTo>
                    <a:pt x="1143" y="5943"/>
                  </a:lnTo>
                  <a:lnTo>
                    <a:pt x="0" y="8890"/>
                  </a:lnTo>
                  <a:lnTo>
                    <a:pt x="0" y="15811"/>
                  </a:lnTo>
                  <a:lnTo>
                    <a:pt x="1143" y="18732"/>
                  </a:lnTo>
                  <a:lnTo>
                    <a:pt x="3682" y="21145"/>
                  </a:lnTo>
                  <a:lnTo>
                    <a:pt x="6096" y="23558"/>
                  </a:lnTo>
                  <a:lnTo>
                    <a:pt x="9017" y="24777"/>
                  </a:lnTo>
                  <a:lnTo>
                    <a:pt x="15748" y="24777"/>
                  </a:lnTo>
                  <a:lnTo>
                    <a:pt x="18669" y="23558"/>
                  </a:lnTo>
                  <a:lnTo>
                    <a:pt x="21081" y="21145"/>
                  </a:lnTo>
                  <a:lnTo>
                    <a:pt x="23622" y="18732"/>
                  </a:lnTo>
                  <a:lnTo>
                    <a:pt x="24764" y="15811"/>
                  </a:lnTo>
                  <a:lnTo>
                    <a:pt x="24764" y="8966"/>
                  </a:lnTo>
                  <a:lnTo>
                    <a:pt x="23622" y="6045"/>
                  </a:lnTo>
                  <a:lnTo>
                    <a:pt x="18796" y="1206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" name="object 157"/>
          <p:cNvSpPr/>
          <p:nvPr/>
        </p:nvSpPr>
        <p:spPr>
          <a:xfrm>
            <a:off x="11239500" y="5676760"/>
            <a:ext cx="391160" cy="161925"/>
          </a:xfrm>
          <a:custGeom>
            <a:avLst/>
            <a:gdLst/>
            <a:ahLst/>
            <a:cxnLst/>
            <a:rect l="l" t="t" r="r" b="b"/>
            <a:pathLst>
              <a:path w="391159" h="161925">
                <a:moveTo>
                  <a:pt x="95123" y="154584"/>
                </a:moveTo>
                <a:lnTo>
                  <a:pt x="30860" y="154584"/>
                </a:lnTo>
                <a:lnTo>
                  <a:pt x="30860" y="158724"/>
                </a:lnTo>
                <a:lnTo>
                  <a:pt x="95123" y="158724"/>
                </a:lnTo>
                <a:lnTo>
                  <a:pt x="95123" y="154584"/>
                </a:lnTo>
                <a:close/>
              </a:path>
              <a:path w="391159" h="161925">
                <a:moveTo>
                  <a:pt x="73786" y="16852"/>
                </a:moveTo>
                <a:lnTo>
                  <a:pt x="52324" y="16852"/>
                </a:lnTo>
                <a:lnTo>
                  <a:pt x="52208" y="141795"/>
                </a:lnTo>
                <a:lnTo>
                  <a:pt x="51561" y="146405"/>
                </a:lnTo>
                <a:lnTo>
                  <a:pt x="47244" y="152653"/>
                </a:lnTo>
                <a:lnTo>
                  <a:pt x="42672" y="154584"/>
                </a:lnTo>
                <a:lnTo>
                  <a:pt x="83947" y="154584"/>
                </a:lnTo>
                <a:lnTo>
                  <a:pt x="79628" y="153022"/>
                </a:lnTo>
                <a:lnTo>
                  <a:pt x="74802" y="147599"/>
                </a:lnTo>
                <a:lnTo>
                  <a:pt x="73786" y="141795"/>
                </a:lnTo>
                <a:lnTo>
                  <a:pt x="73786" y="16852"/>
                </a:lnTo>
                <a:close/>
              </a:path>
              <a:path w="391159" h="161925">
                <a:moveTo>
                  <a:pt x="125349" y="7365"/>
                </a:moveTo>
                <a:lnTo>
                  <a:pt x="1777" y="7365"/>
                </a:lnTo>
                <a:lnTo>
                  <a:pt x="0" y="42862"/>
                </a:lnTo>
                <a:lnTo>
                  <a:pt x="4191" y="42862"/>
                </a:lnTo>
                <a:lnTo>
                  <a:pt x="4699" y="36004"/>
                </a:lnTo>
                <a:lnTo>
                  <a:pt x="6350" y="30581"/>
                </a:lnTo>
                <a:lnTo>
                  <a:pt x="27050" y="16852"/>
                </a:lnTo>
                <a:lnTo>
                  <a:pt x="125790" y="16852"/>
                </a:lnTo>
                <a:lnTo>
                  <a:pt x="125349" y="7365"/>
                </a:lnTo>
                <a:close/>
              </a:path>
              <a:path w="391159" h="161925">
                <a:moveTo>
                  <a:pt x="125790" y="16852"/>
                </a:moveTo>
                <a:lnTo>
                  <a:pt x="101346" y="16852"/>
                </a:lnTo>
                <a:lnTo>
                  <a:pt x="106425" y="17868"/>
                </a:lnTo>
                <a:lnTo>
                  <a:pt x="114046" y="21970"/>
                </a:lnTo>
                <a:lnTo>
                  <a:pt x="117094" y="25145"/>
                </a:lnTo>
                <a:lnTo>
                  <a:pt x="119379" y="29463"/>
                </a:lnTo>
                <a:lnTo>
                  <a:pt x="120903" y="32143"/>
                </a:lnTo>
                <a:lnTo>
                  <a:pt x="121920" y="36601"/>
                </a:lnTo>
                <a:lnTo>
                  <a:pt x="122808" y="42862"/>
                </a:lnTo>
                <a:lnTo>
                  <a:pt x="127000" y="42862"/>
                </a:lnTo>
                <a:lnTo>
                  <a:pt x="125790" y="16852"/>
                </a:lnTo>
                <a:close/>
              </a:path>
              <a:path w="391159" h="161925">
                <a:moveTo>
                  <a:pt x="185420" y="154698"/>
                </a:moveTo>
                <a:lnTo>
                  <a:pt x="134747" y="154698"/>
                </a:lnTo>
                <a:lnTo>
                  <a:pt x="134747" y="158724"/>
                </a:lnTo>
                <a:lnTo>
                  <a:pt x="185420" y="158724"/>
                </a:lnTo>
                <a:lnTo>
                  <a:pt x="185420" y="154698"/>
                </a:lnTo>
                <a:close/>
              </a:path>
              <a:path w="391159" h="161925">
                <a:moveTo>
                  <a:pt x="244601" y="154698"/>
                </a:moveTo>
                <a:lnTo>
                  <a:pt x="194436" y="154698"/>
                </a:lnTo>
                <a:lnTo>
                  <a:pt x="194436" y="158724"/>
                </a:lnTo>
                <a:lnTo>
                  <a:pt x="244601" y="158724"/>
                </a:lnTo>
                <a:lnTo>
                  <a:pt x="244601" y="154698"/>
                </a:lnTo>
                <a:close/>
              </a:path>
              <a:path w="391159" h="161925">
                <a:moveTo>
                  <a:pt x="168909" y="14617"/>
                </a:moveTo>
                <a:lnTo>
                  <a:pt x="144272" y="14617"/>
                </a:lnTo>
                <a:lnTo>
                  <a:pt x="145796" y="15100"/>
                </a:lnTo>
                <a:lnTo>
                  <a:pt x="146939" y="16065"/>
                </a:lnTo>
                <a:lnTo>
                  <a:pt x="150368" y="31394"/>
                </a:lnTo>
                <a:lnTo>
                  <a:pt x="150314" y="142608"/>
                </a:lnTo>
                <a:lnTo>
                  <a:pt x="139319" y="154698"/>
                </a:lnTo>
                <a:lnTo>
                  <a:pt x="180213" y="154698"/>
                </a:lnTo>
                <a:lnTo>
                  <a:pt x="176529" y="154127"/>
                </a:lnTo>
                <a:lnTo>
                  <a:pt x="174498" y="152971"/>
                </a:lnTo>
                <a:lnTo>
                  <a:pt x="172339" y="151815"/>
                </a:lnTo>
                <a:lnTo>
                  <a:pt x="170942" y="150380"/>
                </a:lnTo>
                <a:lnTo>
                  <a:pt x="170052" y="148678"/>
                </a:lnTo>
                <a:lnTo>
                  <a:pt x="169291" y="146964"/>
                </a:lnTo>
                <a:lnTo>
                  <a:pt x="168909" y="142608"/>
                </a:lnTo>
                <a:lnTo>
                  <a:pt x="168909" y="81584"/>
                </a:lnTo>
                <a:lnTo>
                  <a:pt x="174498" y="75704"/>
                </a:lnTo>
                <a:lnTo>
                  <a:pt x="175615" y="74777"/>
                </a:lnTo>
                <a:lnTo>
                  <a:pt x="168909" y="74777"/>
                </a:lnTo>
                <a:lnTo>
                  <a:pt x="168909" y="14617"/>
                </a:lnTo>
                <a:close/>
              </a:path>
              <a:path w="391159" h="161925">
                <a:moveTo>
                  <a:pt x="225441" y="66967"/>
                </a:moveTo>
                <a:lnTo>
                  <a:pt x="198120" y="66967"/>
                </a:lnTo>
                <a:lnTo>
                  <a:pt x="201168" y="67843"/>
                </a:lnTo>
                <a:lnTo>
                  <a:pt x="203707" y="69595"/>
                </a:lnTo>
                <a:lnTo>
                  <a:pt x="206121" y="71335"/>
                </a:lnTo>
                <a:lnTo>
                  <a:pt x="208025" y="73964"/>
                </a:lnTo>
                <a:lnTo>
                  <a:pt x="210311" y="80962"/>
                </a:lnTo>
                <a:lnTo>
                  <a:pt x="210947" y="88290"/>
                </a:lnTo>
                <a:lnTo>
                  <a:pt x="210820" y="144919"/>
                </a:lnTo>
                <a:lnTo>
                  <a:pt x="210566" y="146100"/>
                </a:lnTo>
                <a:lnTo>
                  <a:pt x="209803" y="148932"/>
                </a:lnTo>
                <a:lnTo>
                  <a:pt x="208533" y="151079"/>
                </a:lnTo>
                <a:lnTo>
                  <a:pt x="206628" y="152526"/>
                </a:lnTo>
                <a:lnTo>
                  <a:pt x="204850" y="153974"/>
                </a:lnTo>
                <a:lnTo>
                  <a:pt x="201549" y="154698"/>
                </a:lnTo>
                <a:lnTo>
                  <a:pt x="239902" y="154698"/>
                </a:lnTo>
                <a:lnTo>
                  <a:pt x="236600" y="154177"/>
                </a:lnTo>
                <a:lnTo>
                  <a:pt x="233045" y="152095"/>
                </a:lnTo>
                <a:lnTo>
                  <a:pt x="231775" y="150685"/>
                </a:lnTo>
                <a:lnTo>
                  <a:pt x="229997" y="146519"/>
                </a:lnTo>
                <a:lnTo>
                  <a:pt x="229548" y="142608"/>
                </a:lnTo>
                <a:lnTo>
                  <a:pt x="229489" y="99453"/>
                </a:lnTo>
                <a:lnTo>
                  <a:pt x="229348" y="90705"/>
                </a:lnTo>
                <a:lnTo>
                  <a:pt x="228933" y="83434"/>
                </a:lnTo>
                <a:lnTo>
                  <a:pt x="228256" y="77642"/>
                </a:lnTo>
                <a:lnTo>
                  <a:pt x="227329" y="73329"/>
                </a:lnTo>
                <a:lnTo>
                  <a:pt x="225441" y="66967"/>
                </a:lnTo>
                <a:close/>
              </a:path>
              <a:path w="391159" h="161925">
                <a:moveTo>
                  <a:pt x="208915" y="53466"/>
                </a:moveTo>
                <a:lnTo>
                  <a:pt x="198247" y="53466"/>
                </a:lnTo>
                <a:lnTo>
                  <a:pt x="193421" y="54749"/>
                </a:lnTo>
                <a:lnTo>
                  <a:pt x="168909" y="74777"/>
                </a:lnTo>
                <a:lnTo>
                  <a:pt x="175615" y="74777"/>
                </a:lnTo>
                <a:lnTo>
                  <a:pt x="179197" y="71805"/>
                </a:lnTo>
                <a:lnTo>
                  <a:pt x="187071" y="67932"/>
                </a:lnTo>
                <a:lnTo>
                  <a:pt x="190880" y="66967"/>
                </a:lnTo>
                <a:lnTo>
                  <a:pt x="225441" y="66967"/>
                </a:lnTo>
                <a:lnTo>
                  <a:pt x="225298" y="66484"/>
                </a:lnTo>
                <a:lnTo>
                  <a:pt x="222250" y="61455"/>
                </a:lnTo>
                <a:lnTo>
                  <a:pt x="213868" y="55054"/>
                </a:lnTo>
                <a:lnTo>
                  <a:pt x="208915" y="53466"/>
                </a:lnTo>
                <a:close/>
              </a:path>
              <a:path w="391159" h="161925">
                <a:moveTo>
                  <a:pt x="168909" y="0"/>
                </a:moveTo>
                <a:lnTo>
                  <a:pt x="163829" y="0"/>
                </a:lnTo>
                <a:lnTo>
                  <a:pt x="133223" y="12496"/>
                </a:lnTo>
                <a:lnTo>
                  <a:pt x="134747" y="16408"/>
                </a:lnTo>
                <a:lnTo>
                  <a:pt x="138302" y="15214"/>
                </a:lnTo>
                <a:lnTo>
                  <a:pt x="140843" y="14617"/>
                </a:lnTo>
                <a:lnTo>
                  <a:pt x="168909" y="14617"/>
                </a:lnTo>
                <a:lnTo>
                  <a:pt x="168909" y="0"/>
                </a:lnTo>
                <a:close/>
              </a:path>
              <a:path w="391159" h="161925">
                <a:moveTo>
                  <a:pt x="282321" y="0"/>
                </a:moveTo>
                <a:lnTo>
                  <a:pt x="275971" y="0"/>
                </a:lnTo>
                <a:lnTo>
                  <a:pt x="273303" y="1092"/>
                </a:lnTo>
                <a:lnTo>
                  <a:pt x="268985" y="5486"/>
                </a:lnTo>
                <a:lnTo>
                  <a:pt x="267843" y="8140"/>
                </a:lnTo>
                <a:lnTo>
                  <a:pt x="267843" y="14389"/>
                </a:lnTo>
                <a:lnTo>
                  <a:pt x="268985" y="17068"/>
                </a:lnTo>
                <a:lnTo>
                  <a:pt x="271145" y="19303"/>
                </a:lnTo>
                <a:lnTo>
                  <a:pt x="273430" y="21539"/>
                </a:lnTo>
                <a:lnTo>
                  <a:pt x="276098" y="22656"/>
                </a:lnTo>
                <a:lnTo>
                  <a:pt x="282321" y="22656"/>
                </a:lnTo>
                <a:lnTo>
                  <a:pt x="284988" y="21539"/>
                </a:lnTo>
                <a:lnTo>
                  <a:pt x="287147" y="19303"/>
                </a:lnTo>
                <a:lnTo>
                  <a:pt x="289432" y="17068"/>
                </a:lnTo>
                <a:lnTo>
                  <a:pt x="290449" y="14389"/>
                </a:lnTo>
                <a:lnTo>
                  <a:pt x="290449" y="8140"/>
                </a:lnTo>
                <a:lnTo>
                  <a:pt x="289432" y="5486"/>
                </a:lnTo>
                <a:lnTo>
                  <a:pt x="287147" y="3289"/>
                </a:lnTo>
                <a:lnTo>
                  <a:pt x="284988" y="1092"/>
                </a:lnTo>
                <a:lnTo>
                  <a:pt x="282321" y="0"/>
                </a:lnTo>
                <a:close/>
              </a:path>
              <a:path w="391159" h="161925">
                <a:moveTo>
                  <a:pt x="304038" y="154698"/>
                </a:moveTo>
                <a:lnTo>
                  <a:pt x="254380" y="154698"/>
                </a:lnTo>
                <a:lnTo>
                  <a:pt x="254380" y="158724"/>
                </a:lnTo>
                <a:lnTo>
                  <a:pt x="304038" y="158724"/>
                </a:lnTo>
                <a:lnTo>
                  <a:pt x="304038" y="154698"/>
                </a:lnTo>
                <a:close/>
              </a:path>
              <a:path w="391159" h="161925">
                <a:moveTo>
                  <a:pt x="288417" y="68300"/>
                </a:moveTo>
                <a:lnTo>
                  <a:pt x="263905" y="68300"/>
                </a:lnTo>
                <a:lnTo>
                  <a:pt x="265429" y="68770"/>
                </a:lnTo>
                <a:lnTo>
                  <a:pt x="266446" y="69697"/>
                </a:lnTo>
                <a:lnTo>
                  <a:pt x="270001" y="85128"/>
                </a:lnTo>
                <a:lnTo>
                  <a:pt x="269992" y="142011"/>
                </a:lnTo>
                <a:lnTo>
                  <a:pt x="259333" y="154698"/>
                </a:lnTo>
                <a:lnTo>
                  <a:pt x="299211" y="154698"/>
                </a:lnTo>
                <a:lnTo>
                  <a:pt x="288417" y="142011"/>
                </a:lnTo>
                <a:lnTo>
                  <a:pt x="288417" y="68300"/>
                </a:lnTo>
                <a:close/>
              </a:path>
              <a:path w="391159" h="161925">
                <a:moveTo>
                  <a:pt x="288417" y="53466"/>
                </a:moveTo>
                <a:lnTo>
                  <a:pt x="283591" y="53466"/>
                </a:lnTo>
                <a:lnTo>
                  <a:pt x="252729" y="65963"/>
                </a:lnTo>
                <a:lnTo>
                  <a:pt x="254380" y="69976"/>
                </a:lnTo>
                <a:lnTo>
                  <a:pt x="257301" y="68859"/>
                </a:lnTo>
                <a:lnTo>
                  <a:pt x="259842" y="68300"/>
                </a:lnTo>
                <a:lnTo>
                  <a:pt x="288417" y="68300"/>
                </a:lnTo>
                <a:lnTo>
                  <a:pt x="288417" y="53466"/>
                </a:lnTo>
                <a:close/>
              </a:path>
              <a:path w="391159" h="161925">
                <a:moveTo>
                  <a:pt x="375407" y="157378"/>
                </a:moveTo>
                <a:lnTo>
                  <a:pt x="330961" y="157378"/>
                </a:lnTo>
                <a:lnTo>
                  <a:pt x="332994" y="157746"/>
                </a:lnTo>
                <a:lnTo>
                  <a:pt x="335406" y="158495"/>
                </a:lnTo>
                <a:lnTo>
                  <a:pt x="343407" y="160731"/>
                </a:lnTo>
                <a:lnTo>
                  <a:pt x="350647" y="161848"/>
                </a:lnTo>
                <a:lnTo>
                  <a:pt x="365505" y="161848"/>
                </a:lnTo>
                <a:lnTo>
                  <a:pt x="373379" y="159003"/>
                </a:lnTo>
                <a:lnTo>
                  <a:pt x="375407" y="157378"/>
                </a:lnTo>
                <a:close/>
              </a:path>
              <a:path w="391159" h="161925">
                <a:moveTo>
                  <a:pt x="325374" y="123786"/>
                </a:moveTo>
                <a:lnTo>
                  <a:pt x="321691" y="123786"/>
                </a:lnTo>
                <a:lnTo>
                  <a:pt x="321691" y="160286"/>
                </a:lnTo>
                <a:lnTo>
                  <a:pt x="325374" y="160286"/>
                </a:lnTo>
                <a:lnTo>
                  <a:pt x="326390" y="158343"/>
                </a:lnTo>
                <a:lnTo>
                  <a:pt x="327659" y="157378"/>
                </a:lnTo>
                <a:lnTo>
                  <a:pt x="375407" y="157378"/>
                </a:lnTo>
                <a:lnTo>
                  <a:pt x="378052" y="155257"/>
                </a:lnTo>
                <a:lnTo>
                  <a:pt x="349757" y="155257"/>
                </a:lnTo>
                <a:lnTo>
                  <a:pt x="343153" y="152615"/>
                </a:lnTo>
                <a:lnTo>
                  <a:pt x="337311" y="147332"/>
                </a:lnTo>
                <a:lnTo>
                  <a:pt x="333267" y="142889"/>
                </a:lnTo>
                <a:lnTo>
                  <a:pt x="329914" y="137483"/>
                </a:lnTo>
                <a:lnTo>
                  <a:pt x="327275" y="131116"/>
                </a:lnTo>
                <a:lnTo>
                  <a:pt x="325374" y="123786"/>
                </a:lnTo>
                <a:close/>
              </a:path>
              <a:path w="391159" h="161925">
                <a:moveTo>
                  <a:pt x="356234" y="53466"/>
                </a:moveTo>
                <a:lnTo>
                  <a:pt x="343153" y="53466"/>
                </a:lnTo>
                <a:lnTo>
                  <a:pt x="335660" y="56286"/>
                </a:lnTo>
                <a:lnTo>
                  <a:pt x="329867" y="62014"/>
                </a:lnTo>
                <a:lnTo>
                  <a:pt x="324103" y="67602"/>
                </a:lnTo>
                <a:lnTo>
                  <a:pt x="321182" y="74637"/>
                </a:lnTo>
                <a:lnTo>
                  <a:pt x="321182" y="89509"/>
                </a:lnTo>
                <a:lnTo>
                  <a:pt x="358267" y="118986"/>
                </a:lnTo>
                <a:lnTo>
                  <a:pt x="365505" y="123405"/>
                </a:lnTo>
                <a:lnTo>
                  <a:pt x="372618" y="130403"/>
                </a:lnTo>
                <a:lnTo>
                  <a:pt x="374523" y="134721"/>
                </a:lnTo>
                <a:lnTo>
                  <a:pt x="374523" y="144094"/>
                </a:lnTo>
                <a:lnTo>
                  <a:pt x="372872" y="147726"/>
                </a:lnTo>
                <a:lnTo>
                  <a:pt x="369570" y="150736"/>
                </a:lnTo>
                <a:lnTo>
                  <a:pt x="366395" y="153746"/>
                </a:lnTo>
                <a:lnTo>
                  <a:pt x="362203" y="155257"/>
                </a:lnTo>
                <a:lnTo>
                  <a:pt x="378052" y="155257"/>
                </a:lnTo>
                <a:lnTo>
                  <a:pt x="380492" y="153301"/>
                </a:lnTo>
                <a:lnTo>
                  <a:pt x="387476" y="147612"/>
                </a:lnTo>
                <a:lnTo>
                  <a:pt x="391032" y="140119"/>
                </a:lnTo>
                <a:lnTo>
                  <a:pt x="390965" y="130403"/>
                </a:lnTo>
                <a:lnTo>
                  <a:pt x="344931" y="90335"/>
                </a:lnTo>
                <a:lnTo>
                  <a:pt x="340232" y="87096"/>
                </a:lnTo>
                <a:lnTo>
                  <a:pt x="337947" y="84048"/>
                </a:lnTo>
                <a:lnTo>
                  <a:pt x="335533" y="81064"/>
                </a:lnTo>
                <a:lnTo>
                  <a:pt x="334391" y="77495"/>
                </a:lnTo>
                <a:lnTo>
                  <a:pt x="334432" y="69900"/>
                </a:lnTo>
                <a:lnTo>
                  <a:pt x="336042" y="66928"/>
                </a:lnTo>
                <a:lnTo>
                  <a:pt x="342392" y="61417"/>
                </a:lnTo>
                <a:lnTo>
                  <a:pt x="346582" y="60045"/>
                </a:lnTo>
                <a:lnTo>
                  <a:pt x="383285" y="60045"/>
                </a:lnTo>
                <a:lnTo>
                  <a:pt x="383285" y="57696"/>
                </a:lnTo>
                <a:lnTo>
                  <a:pt x="373252" y="57696"/>
                </a:lnTo>
                <a:lnTo>
                  <a:pt x="370713" y="57149"/>
                </a:lnTo>
                <a:lnTo>
                  <a:pt x="361188" y="54317"/>
                </a:lnTo>
                <a:lnTo>
                  <a:pt x="356234" y="53466"/>
                </a:lnTo>
                <a:close/>
              </a:path>
              <a:path w="391159" h="161925">
                <a:moveTo>
                  <a:pt x="383285" y="60045"/>
                </a:moveTo>
                <a:lnTo>
                  <a:pt x="358648" y="60045"/>
                </a:lnTo>
                <a:lnTo>
                  <a:pt x="364363" y="62014"/>
                </a:lnTo>
                <a:lnTo>
                  <a:pt x="368680" y="65963"/>
                </a:lnTo>
                <a:lnTo>
                  <a:pt x="373125" y="69900"/>
                </a:lnTo>
                <a:lnTo>
                  <a:pt x="376808" y="77342"/>
                </a:lnTo>
                <a:lnTo>
                  <a:pt x="379602" y="88290"/>
                </a:lnTo>
                <a:lnTo>
                  <a:pt x="383285" y="88290"/>
                </a:lnTo>
                <a:lnTo>
                  <a:pt x="383285" y="60045"/>
                </a:lnTo>
                <a:close/>
              </a:path>
              <a:path w="391159" h="161925">
                <a:moveTo>
                  <a:pt x="383285" y="53466"/>
                </a:moveTo>
                <a:lnTo>
                  <a:pt x="379602" y="53466"/>
                </a:lnTo>
                <a:lnTo>
                  <a:pt x="378714" y="55244"/>
                </a:lnTo>
                <a:lnTo>
                  <a:pt x="377951" y="56400"/>
                </a:lnTo>
                <a:lnTo>
                  <a:pt x="377317" y="56921"/>
                </a:lnTo>
                <a:lnTo>
                  <a:pt x="376554" y="57442"/>
                </a:lnTo>
                <a:lnTo>
                  <a:pt x="375666" y="57696"/>
                </a:lnTo>
                <a:lnTo>
                  <a:pt x="383285" y="57696"/>
                </a:lnTo>
                <a:lnTo>
                  <a:pt x="383285" y="5346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8" name="object 158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2203576" y="6088240"/>
            <a:ext cx="691642" cy="207606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017266" y="6141707"/>
            <a:ext cx="92836" cy="107378"/>
          </a:xfrm>
          <a:prstGeom prst="rect">
            <a:avLst/>
          </a:prstGeom>
        </p:spPr>
      </p:pic>
      <p:sp>
        <p:nvSpPr>
          <p:cNvPr id="160" name="object 160"/>
          <p:cNvSpPr/>
          <p:nvPr/>
        </p:nvSpPr>
        <p:spPr>
          <a:xfrm>
            <a:off x="3226689" y="6088240"/>
            <a:ext cx="358775" cy="161925"/>
          </a:xfrm>
          <a:custGeom>
            <a:avLst/>
            <a:gdLst/>
            <a:ahLst/>
            <a:cxnLst/>
            <a:rect l="l" t="t" r="r" b="b"/>
            <a:pathLst>
              <a:path w="358775" h="161925">
                <a:moveTo>
                  <a:pt x="61722" y="154698"/>
                </a:moveTo>
                <a:lnTo>
                  <a:pt x="635" y="154698"/>
                </a:lnTo>
                <a:lnTo>
                  <a:pt x="635" y="158724"/>
                </a:lnTo>
                <a:lnTo>
                  <a:pt x="61722" y="158724"/>
                </a:lnTo>
                <a:lnTo>
                  <a:pt x="61722" y="154698"/>
                </a:lnTo>
                <a:close/>
              </a:path>
              <a:path w="358775" h="161925">
                <a:moveTo>
                  <a:pt x="123825" y="154698"/>
                </a:moveTo>
                <a:lnTo>
                  <a:pt x="74168" y="154698"/>
                </a:lnTo>
                <a:lnTo>
                  <a:pt x="74168" y="158724"/>
                </a:lnTo>
                <a:lnTo>
                  <a:pt x="123825" y="158724"/>
                </a:lnTo>
                <a:lnTo>
                  <a:pt x="123825" y="154698"/>
                </a:lnTo>
                <a:close/>
              </a:path>
              <a:path w="358775" h="161925">
                <a:moveTo>
                  <a:pt x="38226" y="64515"/>
                </a:moveTo>
                <a:lnTo>
                  <a:pt x="19812" y="64515"/>
                </a:lnTo>
                <a:lnTo>
                  <a:pt x="19812" y="139001"/>
                </a:lnTo>
                <a:lnTo>
                  <a:pt x="19431" y="143916"/>
                </a:lnTo>
                <a:lnTo>
                  <a:pt x="18415" y="146443"/>
                </a:lnTo>
                <a:lnTo>
                  <a:pt x="17525" y="148970"/>
                </a:lnTo>
                <a:lnTo>
                  <a:pt x="15875" y="150977"/>
                </a:lnTo>
                <a:lnTo>
                  <a:pt x="13335" y="152463"/>
                </a:lnTo>
                <a:lnTo>
                  <a:pt x="10922" y="153962"/>
                </a:lnTo>
                <a:lnTo>
                  <a:pt x="8255" y="154698"/>
                </a:lnTo>
                <a:lnTo>
                  <a:pt x="47878" y="154698"/>
                </a:lnTo>
                <a:lnTo>
                  <a:pt x="44196" y="153060"/>
                </a:lnTo>
                <a:lnTo>
                  <a:pt x="41401" y="149783"/>
                </a:lnTo>
                <a:lnTo>
                  <a:pt x="39370" y="147256"/>
                </a:lnTo>
                <a:lnTo>
                  <a:pt x="38226" y="141236"/>
                </a:lnTo>
                <a:lnTo>
                  <a:pt x="38226" y="64515"/>
                </a:lnTo>
                <a:close/>
              </a:path>
              <a:path w="358775" h="161925">
                <a:moveTo>
                  <a:pt x="108203" y="68300"/>
                </a:moveTo>
                <a:lnTo>
                  <a:pt x="83693" y="68300"/>
                </a:lnTo>
                <a:lnTo>
                  <a:pt x="85216" y="68770"/>
                </a:lnTo>
                <a:lnTo>
                  <a:pt x="86233" y="69697"/>
                </a:lnTo>
                <a:lnTo>
                  <a:pt x="89788" y="85128"/>
                </a:lnTo>
                <a:lnTo>
                  <a:pt x="89779" y="142011"/>
                </a:lnTo>
                <a:lnTo>
                  <a:pt x="79121" y="154698"/>
                </a:lnTo>
                <a:lnTo>
                  <a:pt x="118999" y="154698"/>
                </a:lnTo>
                <a:lnTo>
                  <a:pt x="108203" y="142011"/>
                </a:lnTo>
                <a:lnTo>
                  <a:pt x="108203" y="68300"/>
                </a:lnTo>
                <a:close/>
              </a:path>
              <a:path w="358775" h="161925">
                <a:moveTo>
                  <a:pt x="108203" y="53466"/>
                </a:moveTo>
                <a:lnTo>
                  <a:pt x="103377" y="53466"/>
                </a:lnTo>
                <a:lnTo>
                  <a:pt x="72516" y="65963"/>
                </a:lnTo>
                <a:lnTo>
                  <a:pt x="74168" y="69976"/>
                </a:lnTo>
                <a:lnTo>
                  <a:pt x="77088" y="68859"/>
                </a:lnTo>
                <a:lnTo>
                  <a:pt x="79628" y="68300"/>
                </a:lnTo>
                <a:lnTo>
                  <a:pt x="108203" y="68300"/>
                </a:lnTo>
                <a:lnTo>
                  <a:pt x="108203" y="53466"/>
                </a:lnTo>
                <a:close/>
              </a:path>
              <a:path w="358775" h="161925">
                <a:moveTo>
                  <a:pt x="64643" y="56476"/>
                </a:moveTo>
                <a:lnTo>
                  <a:pt x="0" y="56476"/>
                </a:lnTo>
                <a:lnTo>
                  <a:pt x="0" y="64515"/>
                </a:lnTo>
                <a:lnTo>
                  <a:pt x="64643" y="64515"/>
                </a:lnTo>
                <a:lnTo>
                  <a:pt x="64643" y="56476"/>
                </a:lnTo>
                <a:close/>
              </a:path>
              <a:path w="358775" h="161925">
                <a:moveTo>
                  <a:pt x="70358" y="215"/>
                </a:moveTo>
                <a:lnTo>
                  <a:pt x="54101" y="215"/>
                </a:lnTo>
                <a:lnTo>
                  <a:pt x="46482" y="2400"/>
                </a:lnTo>
                <a:lnTo>
                  <a:pt x="21050" y="35656"/>
                </a:lnTo>
                <a:lnTo>
                  <a:pt x="19812" y="56476"/>
                </a:lnTo>
                <a:lnTo>
                  <a:pt x="38226" y="56476"/>
                </a:lnTo>
                <a:lnTo>
                  <a:pt x="38342" y="38300"/>
                </a:lnTo>
                <a:lnTo>
                  <a:pt x="38671" y="29756"/>
                </a:lnTo>
                <a:lnTo>
                  <a:pt x="50291" y="8254"/>
                </a:lnTo>
                <a:lnTo>
                  <a:pt x="84648" y="8254"/>
                </a:lnTo>
                <a:lnTo>
                  <a:pt x="77470" y="2743"/>
                </a:lnTo>
                <a:lnTo>
                  <a:pt x="70358" y="215"/>
                </a:lnTo>
                <a:close/>
              </a:path>
              <a:path w="358775" h="161925">
                <a:moveTo>
                  <a:pt x="84648" y="8254"/>
                </a:moveTo>
                <a:lnTo>
                  <a:pt x="56514" y="8254"/>
                </a:lnTo>
                <a:lnTo>
                  <a:pt x="59055" y="8966"/>
                </a:lnTo>
                <a:lnTo>
                  <a:pt x="63626" y="11785"/>
                </a:lnTo>
                <a:lnTo>
                  <a:pt x="66166" y="14528"/>
                </a:lnTo>
                <a:lnTo>
                  <a:pt x="71776" y="22656"/>
                </a:lnTo>
                <a:lnTo>
                  <a:pt x="74040" y="25272"/>
                </a:lnTo>
                <a:lnTo>
                  <a:pt x="77850" y="27736"/>
                </a:lnTo>
                <a:lnTo>
                  <a:pt x="79628" y="28346"/>
                </a:lnTo>
                <a:lnTo>
                  <a:pt x="83565" y="28346"/>
                </a:lnTo>
                <a:lnTo>
                  <a:pt x="85725" y="27355"/>
                </a:lnTo>
                <a:lnTo>
                  <a:pt x="89535" y="23418"/>
                </a:lnTo>
                <a:lnTo>
                  <a:pt x="90440" y="21539"/>
                </a:lnTo>
                <a:lnTo>
                  <a:pt x="90550" y="18909"/>
                </a:lnTo>
                <a:lnTo>
                  <a:pt x="88773" y="17068"/>
                </a:lnTo>
                <a:lnTo>
                  <a:pt x="87689" y="14528"/>
                </a:lnTo>
                <a:lnTo>
                  <a:pt x="87630" y="10561"/>
                </a:lnTo>
                <a:lnTo>
                  <a:pt x="84648" y="8254"/>
                </a:lnTo>
                <a:close/>
              </a:path>
              <a:path w="358775" h="161925">
                <a:moveTo>
                  <a:pt x="102108" y="0"/>
                </a:moveTo>
                <a:lnTo>
                  <a:pt x="95758" y="0"/>
                </a:lnTo>
                <a:lnTo>
                  <a:pt x="93090" y="1092"/>
                </a:lnTo>
                <a:lnTo>
                  <a:pt x="88773" y="5486"/>
                </a:lnTo>
                <a:lnTo>
                  <a:pt x="87630" y="8140"/>
                </a:lnTo>
                <a:lnTo>
                  <a:pt x="87630" y="10561"/>
                </a:lnTo>
                <a:lnTo>
                  <a:pt x="88391" y="11150"/>
                </a:lnTo>
                <a:lnTo>
                  <a:pt x="90550" y="14909"/>
                </a:lnTo>
                <a:lnTo>
                  <a:pt x="90550" y="18909"/>
                </a:lnTo>
                <a:lnTo>
                  <a:pt x="90932" y="19303"/>
                </a:lnTo>
                <a:lnTo>
                  <a:pt x="93218" y="21539"/>
                </a:lnTo>
                <a:lnTo>
                  <a:pt x="95885" y="22656"/>
                </a:lnTo>
                <a:lnTo>
                  <a:pt x="102108" y="22656"/>
                </a:lnTo>
                <a:lnTo>
                  <a:pt x="104775" y="21539"/>
                </a:lnTo>
                <a:lnTo>
                  <a:pt x="106934" y="19303"/>
                </a:lnTo>
                <a:lnTo>
                  <a:pt x="109220" y="17068"/>
                </a:lnTo>
                <a:lnTo>
                  <a:pt x="110183" y="14528"/>
                </a:lnTo>
                <a:lnTo>
                  <a:pt x="110109" y="7810"/>
                </a:lnTo>
                <a:lnTo>
                  <a:pt x="109220" y="5486"/>
                </a:lnTo>
                <a:lnTo>
                  <a:pt x="106934" y="3289"/>
                </a:lnTo>
                <a:lnTo>
                  <a:pt x="104775" y="1092"/>
                </a:lnTo>
                <a:lnTo>
                  <a:pt x="102108" y="0"/>
                </a:lnTo>
                <a:close/>
              </a:path>
              <a:path w="358775" h="161925">
                <a:moveTo>
                  <a:pt x="87630" y="10561"/>
                </a:moveTo>
                <a:lnTo>
                  <a:pt x="87689" y="14528"/>
                </a:lnTo>
                <a:lnTo>
                  <a:pt x="88773" y="17068"/>
                </a:lnTo>
                <a:lnTo>
                  <a:pt x="90550" y="18909"/>
                </a:lnTo>
                <a:lnTo>
                  <a:pt x="90550" y="14909"/>
                </a:lnTo>
                <a:lnTo>
                  <a:pt x="88391" y="11150"/>
                </a:lnTo>
                <a:lnTo>
                  <a:pt x="87630" y="10561"/>
                </a:lnTo>
                <a:close/>
              </a:path>
              <a:path w="358775" h="161925">
                <a:moveTo>
                  <a:pt x="184785" y="154698"/>
                </a:moveTo>
                <a:lnTo>
                  <a:pt x="132461" y="154698"/>
                </a:lnTo>
                <a:lnTo>
                  <a:pt x="132461" y="158724"/>
                </a:lnTo>
                <a:lnTo>
                  <a:pt x="184785" y="158724"/>
                </a:lnTo>
                <a:lnTo>
                  <a:pt x="184785" y="154698"/>
                </a:lnTo>
                <a:close/>
              </a:path>
              <a:path w="358775" h="161925">
                <a:moveTo>
                  <a:pt x="166877" y="68300"/>
                </a:moveTo>
                <a:lnTo>
                  <a:pt x="142112" y="68300"/>
                </a:lnTo>
                <a:lnTo>
                  <a:pt x="143763" y="68821"/>
                </a:lnTo>
                <a:lnTo>
                  <a:pt x="145034" y="69875"/>
                </a:lnTo>
                <a:lnTo>
                  <a:pt x="148336" y="145287"/>
                </a:lnTo>
                <a:lnTo>
                  <a:pt x="147193" y="149161"/>
                </a:lnTo>
                <a:lnTo>
                  <a:pt x="145923" y="151053"/>
                </a:lnTo>
                <a:lnTo>
                  <a:pt x="144018" y="152247"/>
                </a:lnTo>
                <a:lnTo>
                  <a:pt x="141477" y="153885"/>
                </a:lnTo>
                <a:lnTo>
                  <a:pt x="137668" y="154698"/>
                </a:lnTo>
                <a:lnTo>
                  <a:pt x="180212" y="154698"/>
                </a:lnTo>
                <a:lnTo>
                  <a:pt x="176657" y="154025"/>
                </a:lnTo>
                <a:lnTo>
                  <a:pt x="174116" y="152692"/>
                </a:lnTo>
                <a:lnTo>
                  <a:pt x="166877" y="140487"/>
                </a:lnTo>
                <a:lnTo>
                  <a:pt x="166877" y="85826"/>
                </a:lnTo>
                <a:lnTo>
                  <a:pt x="170434" y="78841"/>
                </a:lnTo>
                <a:lnTo>
                  <a:pt x="172122" y="76453"/>
                </a:lnTo>
                <a:lnTo>
                  <a:pt x="166877" y="76453"/>
                </a:lnTo>
                <a:lnTo>
                  <a:pt x="166877" y="68300"/>
                </a:lnTo>
                <a:close/>
              </a:path>
              <a:path w="358775" h="161925">
                <a:moveTo>
                  <a:pt x="197358" y="53466"/>
                </a:moveTo>
                <a:lnTo>
                  <a:pt x="193294" y="53466"/>
                </a:lnTo>
                <a:lnTo>
                  <a:pt x="186576" y="54903"/>
                </a:lnTo>
                <a:lnTo>
                  <a:pt x="179943" y="59212"/>
                </a:lnTo>
                <a:lnTo>
                  <a:pt x="173380" y="66395"/>
                </a:lnTo>
                <a:lnTo>
                  <a:pt x="166877" y="76453"/>
                </a:lnTo>
                <a:lnTo>
                  <a:pt x="172122" y="76453"/>
                </a:lnTo>
                <a:lnTo>
                  <a:pt x="173989" y="73812"/>
                </a:lnTo>
                <a:lnTo>
                  <a:pt x="177291" y="70764"/>
                </a:lnTo>
                <a:lnTo>
                  <a:pt x="178815" y="69278"/>
                </a:lnTo>
                <a:lnTo>
                  <a:pt x="180339" y="68529"/>
                </a:lnTo>
                <a:lnTo>
                  <a:pt x="207390" y="68529"/>
                </a:lnTo>
                <a:lnTo>
                  <a:pt x="207390" y="62572"/>
                </a:lnTo>
                <a:lnTo>
                  <a:pt x="206121" y="59689"/>
                </a:lnTo>
                <a:lnTo>
                  <a:pt x="200787" y="54711"/>
                </a:lnTo>
                <a:lnTo>
                  <a:pt x="197358" y="53466"/>
                </a:lnTo>
                <a:close/>
              </a:path>
              <a:path w="358775" h="161925">
                <a:moveTo>
                  <a:pt x="207390" y="68529"/>
                </a:moveTo>
                <a:lnTo>
                  <a:pt x="183261" y="68529"/>
                </a:lnTo>
                <a:lnTo>
                  <a:pt x="185674" y="69811"/>
                </a:lnTo>
                <a:lnTo>
                  <a:pt x="192024" y="74942"/>
                </a:lnTo>
                <a:lnTo>
                  <a:pt x="194945" y="76225"/>
                </a:lnTo>
                <a:lnTo>
                  <a:pt x="200278" y="76225"/>
                </a:lnTo>
                <a:lnTo>
                  <a:pt x="202564" y="75222"/>
                </a:lnTo>
                <a:lnTo>
                  <a:pt x="204470" y="73215"/>
                </a:lnTo>
                <a:lnTo>
                  <a:pt x="206501" y="71208"/>
                </a:lnTo>
                <a:lnTo>
                  <a:pt x="207354" y="68859"/>
                </a:lnTo>
                <a:lnTo>
                  <a:pt x="207390" y="68529"/>
                </a:lnTo>
                <a:close/>
              </a:path>
              <a:path w="358775" h="161925">
                <a:moveTo>
                  <a:pt x="166877" y="53466"/>
                </a:moveTo>
                <a:lnTo>
                  <a:pt x="162178" y="53466"/>
                </a:lnTo>
                <a:lnTo>
                  <a:pt x="131318" y="65963"/>
                </a:lnTo>
                <a:lnTo>
                  <a:pt x="132461" y="69976"/>
                </a:lnTo>
                <a:lnTo>
                  <a:pt x="135382" y="68859"/>
                </a:lnTo>
                <a:lnTo>
                  <a:pt x="137922" y="68300"/>
                </a:lnTo>
                <a:lnTo>
                  <a:pt x="166877" y="68300"/>
                </a:lnTo>
                <a:lnTo>
                  <a:pt x="166877" y="53466"/>
                </a:lnTo>
                <a:close/>
              </a:path>
              <a:path w="358775" h="161925">
                <a:moveTo>
                  <a:pt x="271394" y="157378"/>
                </a:moveTo>
                <a:lnTo>
                  <a:pt x="226949" y="157378"/>
                </a:lnTo>
                <a:lnTo>
                  <a:pt x="228981" y="157746"/>
                </a:lnTo>
                <a:lnTo>
                  <a:pt x="231394" y="158495"/>
                </a:lnTo>
                <a:lnTo>
                  <a:pt x="239395" y="160731"/>
                </a:lnTo>
                <a:lnTo>
                  <a:pt x="246634" y="161848"/>
                </a:lnTo>
                <a:lnTo>
                  <a:pt x="261493" y="161848"/>
                </a:lnTo>
                <a:lnTo>
                  <a:pt x="269366" y="159003"/>
                </a:lnTo>
                <a:lnTo>
                  <a:pt x="271394" y="157378"/>
                </a:lnTo>
                <a:close/>
              </a:path>
              <a:path w="358775" h="161925">
                <a:moveTo>
                  <a:pt x="221361" y="123786"/>
                </a:moveTo>
                <a:lnTo>
                  <a:pt x="217677" y="123786"/>
                </a:lnTo>
                <a:lnTo>
                  <a:pt x="217677" y="160286"/>
                </a:lnTo>
                <a:lnTo>
                  <a:pt x="221361" y="160286"/>
                </a:lnTo>
                <a:lnTo>
                  <a:pt x="222376" y="158343"/>
                </a:lnTo>
                <a:lnTo>
                  <a:pt x="223647" y="157378"/>
                </a:lnTo>
                <a:lnTo>
                  <a:pt x="271394" y="157378"/>
                </a:lnTo>
                <a:lnTo>
                  <a:pt x="274039" y="155257"/>
                </a:lnTo>
                <a:lnTo>
                  <a:pt x="245745" y="155257"/>
                </a:lnTo>
                <a:lnTo>
                  <a:pt x="239140" y="152615"/>
                </a:lnTo>
                <a:lnTo>
                  <a:pt x="233299" y="147332"/>
                </a:lnTo>
                <a:lnTo>
                  <a:pt x="229254" y="142889"/>
                </a:lnTo>
                <a:lnTo>
                  <a:pt x="225901" y="137483"/>
                </a:lnTo>
                <a:lnTo>
                  <a:pt x="223262" y="131116"/>
                </a:lnTo>
                <a:lnTo>
                  <a:pt x="221361" y="123786"/>
                </a:lnTo>
                <a:close/>
              </a:path>
              <a:path w="358775" h="161925">
                <a:moveTo>
                  <a:pt x="252222" y="53466"/>
                </a:moveTo>
                <a:lnTo>
                  <a:pt x="239140" y="53466"/>
                </a:lnTo>
                <a:lnTo>
                  <a:pt x="231648" y="56286"/>
                </a:lnTo>
                <a:lnTo>
                  <a:pt x="225854" y="62014"/>
                </a:lnTo>
                <a:lnTo>
                  <a:pt x="220090" y="67602"/>
                </a:lnTo>
                <a:lnTo>
                  <a:pt x="217170" y="74637"/>
                </a:lnTo>
                <a:lnTo>
                  <a:pt x="217170" y="89509"/>
                </a:lnTo>
                <a:lnTo>
                  <a:pt x="254253" y="118986"/>
                </a:lnTo>
                <a:lnTo>
                  <a:pt x="261493" y="123405"/>
                </a:lnTo>
                <a:lnTo>
                  <a:pt x="268605" y="130403"/>
                </a:lnTo>
                <a:lnTo>
                  <a:pt x="270510" y="134721"/>
                </a:lnTo>
                <a:lnTo>
                  <a:pt x="270510" y="144094"/>
                </a:lnTo>
                <a:lnTo>
                  <a:pt x="268859" y="147726"/>
                </a:lnTo>
                <a:lnTo>
                  <a:pt x="265557" y="150736"/>
                </a:lnTo>
                <a:lnTo>
                  <a:pt x="262382" y="153746"/>
                </a:lnTo>
                <a:lnTo>
                  <a:pt x="258190" y="155257"/>
                </a:lnTo>
                <a:lnTo>
                  <a:pt x="274039" y="155257"/>
                </a:lnTo>
                <a:lnTo>
                  <a:pt x="276478" y="153301"/>
                </a:lnTo>
                <a:lnTo>
                  <a:pt x="283463" y="147612"/>
                </a:lnTo>
                <a:lnTo>
                  <a:pt x="287020" y="140119"/>
                </a:lnTo>
                <a:lnTo>
                  <a:pt x="286952" y="130403"/>
                </a:lnTo>
                <a:lnTo>
                  <a:pt x="240919" y="90335"/>
                </a:lnTo>
                <a:lnTo>
                  <a:pt x="236220" y="87096"/>
                </a:lnTo>
                <a:lnTo>
                  <a:pt x="233934" y="84048"/>
                </a:lnTo>
                <a:lnTo>
                  <a:pt x="231521" y="81064"/>
                </a:lnTo>
                <a:lnTo>
                  <a:pt x="230377" y="77495"/>
                </a:lnTo>
                <a:lnTo>
                  <a:pt x="230419" y="69900"/>
                </a:lnTo>
                <a:lnTo>
                  <a:pt x="232028" y="66928"/>
                </a:lnTo>
                <a:lnTo>
                  <a:pt x="238378" y="61417"/>
                </a:lnTo>
                <a:lnTo>
                  <a:pt x="242570" y="60045"/>
                </a:lnTo>
                <a:lnTo>
                  <a:pt x="279273" y="60045"/>
                </a:lnTo>
                <a:lnTo>
                  <a:pt x="279273" y="57696"/>
                </a:lnTo>
                <a:lnTo>
                  <a:pt x="269239" y="57696"/>
                </a:lnTo>
                <a:lnTo>
                  <a:pt x="266700" y="57149"/>
                </a:lnTo>
                <a:lnTo>
                  <a:pt x="257175" y="54317"/>
                </a:lnTo>
                <a:lnTo>
                  <a:pt x="252222" y="53466"/>
                </a:lnTo>
                <a:close/>
              </a:path>
              <a:path w="358775" h="161925">
                <a:moveTo>
                  <a:pt x="279273" y="60045"/>
                </a:moveTo>
                <a:lnTo>
                  <a:pt x="254635" y="60045"/>
                </a:lnTo>
                <a:lnTo>
                  <a:pt x="260350" y="62014"/>
                </a:lnTo>
                <a:lnTo>
                  <a:pt x="264668" y="65963"/>
                </a:lnTo>
                <a:lnTo>
                  <a:pt x="269113" y="69900"/>
                </a:lnTo>
                <a:lnTo>
                  <a:pt x="272796" y="77342"/>
                </a:lnTo>
                <a:lnTo>
                  <a:pt x="275589" y="88290"/>
                </a:lnTo>
                <a:lnTo>
                  <a:pt x="279273" y="88290"/>
                </a:lnTo>
                <a:lnTo>
                  <a:pt x="279273" y="60045"/>
                </a:lnTo>
                <a:close/>
              </a:path>
              <a:path w="358775" h="161925">
                <a:moveTo>
                  <a:pt x="279273" y="53466"/>
                </a:moveTo>
                <a:lnTo>
                  <a:pt x="275589" y="53466"/>
                </a:lnTo>
                <a:lnTo>
                  <a:pt x="274700" y="55244"/>
                </a:lnTo>
                <a:lnTo>
                  <a:pt x="273938" y="56400"/>
                </a:lnTo>
                <a:lnTo>
                  <a:pt x="273303" y="56921"/>
                </a:lnTo>
                <a:lnTo>
                  <a:pt x="272541" y="57442"/>
                </a:lnTo>
                <a:lnTo>
                  <a:pt x="271652" y="57696"/>
                </a:lnTo>
                <a:lnTo>
                  <a:pt x="279273" y="57696"/>
                </a:lnTo>
                <a:lnTo>
                  <a:pt x="279273" y="53466"/>
                </a:lnTo>
                <a:close/>
              </a:path>
              <a:path w="358775" h="161925">
                <a:moveTo>
                  <a:pt x="331343" y="64287"/>
                </a:moveTo>
                <a:lnTo>
                  <a:pt x="312927" y="64287"/>
                </a:lnTo>
                <a:lnTo>
                  <a:pt x="312927" y="140411"/>
                </a:lnTo>
                <a:lnTo>
                  <a:pt x="329057" y="160388"/>
                </a:lnTo>
                <a:lnTo>
                  <a:pt x="337565" y="160388"/>
                </a:lnTo>
                <a:lnTo>
                  <a:pt x="342519" y="158546"/>
                </a:lnTo>
                <a:lnTo>
                  <a:pt x="347218" y="154863"/>
                </a:lnTo>
                <a:lnTo>
                  <a:pt x="352044" y="151180"/>
                </a:lnTo>
                <a:lnTo>
                  <a:pt x="354550" y="147446"/>
                </a:lnTo>
                <a:lnTo>
                  <a:pt x="338455" y="147446"/>
                </a:lnTo>
                <a:lnTo>
                  <a:pt x="336041" y="146291"/>
                </a:lnTo>
                <a:lnTo>
                  <a:pt x="332232" y="141681"/>
                </a:lnTo>
                <a:lnTo>
                  <a:pt x="331343" y="137210"/>
                </a:lnTo>
                <a:lnTo>
                  <a:pt x="331343" y="64287"/>
                </a:lnTo>
                <a:close/>
              </a:path>
              <a:path w="358775" h="161925">
                <a:moveTo>
                  <a:pt x="358266" y="138404"/>
                </a:moveTo>
                <a:lnTo>
                  <a:pt x="353949" y="138404"/>
                </a:lnTo>
                <a:lnTo>
                  <a:pt x="352678" y="141376"/>
                </a:lnTo>
                <a:lnTo>
                  <a:pt x="350900" y="143636"/>
                </a:lnTo>
                <a:lnTo>
                  <a:pt x="346328" y="146684"/>
                </a:lnTo>
                <a:lnTo>
                  <a:pt x="343915" y="147446"/>
                </a:lnTo>
                <a:lnTo>
                  <a:pt x="354550" y="147446"/>
                </a:lnTo>
                <a:lnTo>
                  <a:pt x="355726" y="145694"/>
                </a:lnTo>
                <a:lnTo>
                  <a:pt x="358266" y="138404"/>
                </a:lnTo>
                <a:close/>
              </a:path>
              <a:path w="358775" h="161925">
                <a:moveTo>
                  <a:pt x="331343" y="22872"/>
                </a:moveTo>
                <a:lnTo>
                  <a:pt x="327787" y="22872"/>
                </a:lnTo>
                <a:lnTo>
                  <a:pt x="324738" y="30391"/>
                </a:lnTo>
                <a:lnTo>
                  <a:pt x="322452" y="35559"/>
                </a:lnTo>
                <a:lnTo>
                  <a:pt x="320675" y="38392"/>
                </a:lnTo>
                <a:lnTo>
                  <a:pt x="317373" y="43751"/>
                </a:lnTo>
                <a:lnTo>
                  <a:pt x="313563" y="48386"/>
                </a:lnTo>
                <a:lnTo>
                  <a:pt x="304926" y="56197"/>
                </a:lnTo>
                <a:lnTo>
                  <a:pt x="300736" y="58966"/>
                </a:lnTo>
                <a:lnTo>
                  <a:pt x="296672" y="60604"/>
                </a:lnTo>
                <a:lnTo>
                  <a:pt x="296672" y="64287"/>
                </a:lnTo>
                <a:lnTo>
                  <a:pt x="355219" y="64287"/>
                </a:lnTo>
                <a:lnTo>
                  <a:pt x="355219" y="56476"/>
                </a:lnTo>
                <a:lnTo>
                  <a:pt x="331343" y="56476"/>
                </a:lnTo>
                <a:lnTo>
                  <a:pt x="331343" y="2287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1" name="object 161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3698621" y="6088240"/>
            <a:ext cx="583438" cy="208051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4402582" y="6111113"/>
            <a:ext cx="157733" cy="137972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4669409" y="6088240"/>
            <a:ext cx="269875" cy="161925"/>
          </a:xfrm>
          <a:custGeom>
            <a:avLst/>
            <a:gdLst/>
            <a:ahLst/>
            <a:cxnLst/>
            <a:rect l="l" t="t" r="r" b="b"/>
            <a:pathLst>
              <a:path w="269875" h="161925">
                <a:moveTo>
                  <a:pt x="34670" y="64287"/>
                </a:moveTo>
                <a:lnTo>
                  <a:pt x="16255" y="64287"/>
                </a:lnTo>
                <a:lnTo>
                  <a:pt x="16255" y="140411"/>
                </a:lnTo>
                <a:lnTo>
                  <a:pt x="32385" y="160388"/>
                </a:lnTo>
                <a:lnTo>
                  <a:pt x="40893" y="160388"/>
                </a:lnTo>
                <a:lnTo>
                  <a:pt x="45846" y="158546"/>
                </a:lnTo>
                <a:lnTo>
                  <a:pt x="50545" y="154863"/>
                </a:lnTo>
                <a:lnTo>
                  <a:pt x="55371" y="151180"/>
                </a:lnTo>
                <a:lnTo>
                  <a:pt x="57878" y="147446"/>
                </a:lnTo>
                <a:lnTo>
                  <a:pt x="41782" y="147446"/>
                </a:lnTo>
                <a:lnTo>
                  <a:pt x="39369" y="146291"/>
                </a:lnTo>
                <a:lnTo>
                  <a:pt x="35560" y="141681"/>
                </a:lnTo>
                <a:lnTo>
                  <a:pt x="34670" y="137210"/>
                </a:lnTo>
                <a:lnTo>
                  <a:pt x="34670" y="64287"/>
                </a:lnTo>
                <a:close/>
              </a:path>
              <a:path w="269875" h="161925">
                <a:moveTo>
                  <a:pt x="61594" y="138404"/>
                </a:moveTo>
                <a:lnTo>
                  <a:pt x="57276" y="138404"/>
                </a:lnTo>
                <a:lnTo>
                  <a:pt x="56006" y="141376"/>
                </a:lnTo>
                <a:lnTo>
                  <a:pt x="54228" y="143636"/>
                </a:lnTo>
                <a:lnTo>
                  <a:pt x="49656" y="146684"/>
                </a:lnTo>
                <a:lnTo>
                  <a:pt x="47243" y="147446"/>
                </a:lnTo>
                <a:lnTo>
                  <a:pt x="57878" y="147446"/>
                </a:lnTo>
                <a:lnTo>
                  <a:pt x="59054" y="145694"/>
                </a:lnTo>
                <a:lnTo>
                  <a:pt x="61594" y="138404"/>
                </a:lnTo>
                <a:close/>
              </a:path>
              <a:path w="269875" h="161925">
                <a:moveTo>
                  <a:pt x="34670" y="22872"/>
                </a:moveTo>
                <a:lnTo>
                  <a:pt x="31114" y="22872"/>
                </a:lnTo>
                <a:lnTo>
                  <a:pt x="28066" y="30391"/>
                </a:lnTo>
                <a:lnTo>
                  <a:pt x="25780" y="35559"/>
                </a:lnTo>
                <a:lnTo>
                  <a:pt x="24002" y="38392"/>
                </a:lnTo>
                <a:lnTo>
                  <a:pt x="20700" y="43751"/>
                </a:lnTo>
                <a:lnTo>
                  <a:pt x="16890" y="48386"/>
                </a:lnTo>
                <a:lnTo>
                  <a:pt x="8254" y="56197"/>
                </a:lnTo>
                <a:lnTo>
                  <a:pt x="4063" y="58966"/>
                </a:lnTo>
                <a:lnTo>
                  <a:pt x="0" y="60604"/>
                </a:lnTo>
                <a:lnTo>
                  <a:pt x="0" y="64287"/>
                </a:lnTo>
                <a:lnTo>
                  <a:pt x="58546" y="64287"/>
                </a:lnTo>
                <a:lnTo>
                  <a:pt x="58546" y="56476"/>
                </a:lnTo>
                <a:lnTo>
                  <a:pt x="34670" y="56476"/>
                </a:lnTo>
                <a:lnTo>
                  <a:pt x="34670" y="22872"/>
                </a:lnTo>
                <a:close/>
              </a:path>
              <a:path w="269875" h="161925">
                <a:moveTo>
                  <a:pt x="115442" y="154698"/>
                </a:moveTo>
                <a:lnTo>
                  <a:pt x="64769" y="154698"/>
                </a:lnTo>
                <a:lnTo>
                  <a:pt x="64769" y="158724"/>
                </a:lnTo>
                <a:lnTo>
                  <a:pt x="115442" y="158724"/>
                </a:lnTo>
                <a:lnTo>
                  <a:pt x="115442" y="154698"/>
                </a:lnTo>
                <a:close/>
              </a:path>
              <a:path w="269875" h="161925">
                <a:moveTo>
                  <a:pt x="174625" y="154698"/>
                </a:moveTo>
                <a:lnTo>
                  <a:pt x="124460" y="154698"/>
                </a:lnTo>
                <a:lnTo>
                  <a:pt x="124460" y="158724"/>
                </a:lnTo>
                <a:lnTo>
                  <a:pt x="174625" y="158724"/>
                </a:lnTo>
                <a:lnTo>
                  <a:pt x="174625" y="154698"/>
                </a:lnTo>
                <a:close/>
              </a:path>
              <a:path w="269875" h="161925">
                <a:moveTo>
                  <a:pt x="98932" y="14617"/>
                </a:moveTo>
                <a:lnTo>
                  <a:pt x="74294" y="14617"/>
                </a:lnTo>
                <a:lnTo>
                  <a:pt x="75818" y="15100"/>
                </a:lnTo>
                <a:lnTo>
                  <a:pt x="76962" y="16065"/>
                </a:lnTo>
                <a:lnTo>
                  <a:pt x="80390" y="31394"/>
                </a:lnTo>
                <a:lnTo>
                  <a:pt x="80337" y="142608"/>
                </a:lnTo>
                <a:lnTo>
                  <a:pt x="69341" y="154698"/>
                </a:lnTo>
                <a:lnTo>
                  <a:pt x="110236" y="154698"/>
                </a:lnTo>
                <a:lnTo>
                  <a:pt x="106552" y="154127"/>
                </a:lnTo>
                <a:lnTo>
                  <a:pt x="104520" y="152971"/>
                </a:lnTo>
                <a:lnTo>
                  <a:pt x="102362" y="151815"/>
                </a:lnTo>
                <a:lnTo>
                  <a:pt x="100964" y="150380"/>
                </a:lnTo>
                <a:lnTo>
                  <a:pt x="100075" y="148678"/>
                </a:lnTo>
                <a:lnTo>
                  <a:pt x="99313" y="146964"/>
                </a:lnTo>
                <a:lnTo>
                  <a:pt x="98932" y="142608"/>
                </a:lnTo>
                <a:lnTo>
                  <a:pt x="98932" y="81584"/>
                </a:lnTo>
                <a:lnTo>
                  <a:pt x="104520" y="75704"/>
                </a:lnTo>
                <a:lnTo>
                  <a:pt x="105638" y="74777"/>
                </a:lnTo>
                <a:lnTo>
                  <a:pt x="98932" y="74777"/>
                </a:lnTo>
                <a:lnTo>
                  <a:pt x="98932" y="14617"/>
                </a:lnTo>
                <a:close/>
              </a:path>
              <a:path w="269875" h="161925">
                <a:moveTo>
                  <a:pt x="155464" y="66967"/>
                </a:moveTo>
                <a:lnTo>
                  <a:pt x="128142" y="66967"/>
                </a:lnTo>
                <a:lnTo>
                  <a:pt x="131190" y="67843"/>
                </a:lnTo>
                <a:lnTo>
                  <a:pt x="133730" y="69595"/>
                </a:lnTo>
                <a:lnTo>
                  <a:pt x="136143" y="71335"/>
                </a:lnTo>
                <a:lnTo>
                  <a:pt x="138049" y="73964"/>
                </a:lnTo>
                <a:lnTo>
                  <a:pt x="140335" y="80962"/>
                </a:lnTo>
                <a:lnTo>
                  <a:pt x="140969" y="88290"/>
                </a:lnTo>
                <a:lnTo>
                  <a:pt x="140842" y="144919"/>
                </a:lnTo>
                <a:lnTo>
                  <a:pt x="140588" y="146100"/>
                </a:lnTo>
                <a:lnTo>
                  <a:pt x="139826" y="148932"/>
                </a:lnTo>
                <a:lnTo>
                  <a:pt x="138556" y="151079"/>
                </a:lnTo>
                <a:lnTo>
                  <a:pt x="136651" y="152526"/>
                </a:lnTo>
                <a:lnTo>
                  <a:pt x="134874" y="153974"/>
                </a:lnTo>
                <a:lnTo>
                  <a:pt x="131571" y="154698"/>
                </a:lnTo>
                <a:lnTo>
                  <a:pt x="169925" y="154698"/>
                </a:lnTo>
                <a:lnTo>
                  <a:pt x="166624" y="154177"/>
                </a:lnTo>
                <a:lnTo>
                  <a:pt x="163067" y="152095"/>
                </a:lnTo>
                <a:lnTo>
                  <a:pt x="161798" y="150685"/>
                </a:lnTo>
                <a:lnTo>
                  <a:pt x="160019" y="146519"/>
                </a:lnTo>
                <a:lnTo>
                  <a:pt x="159571" y="142608"/>
                </a:lnTo>
                <a:lnTo>
                  <a:pt x="159512" y="99453"/>
                </a:lnTo>
                <a:lnTo>
                  <a:pt x="159371" y="90705"/>
                </a:lnTo>
                <a:lnTo>
                  <a:pt x="158956" y="83434"/>
                </a:lnTo>
                <a:lnTo>
                  <a:pt x="158279" y="77642"/>
                </a:lnTo>
                <a:lnTo>
                  <a:pt x="157352" y="73329"/>
                </a:lnTo>
                <a:lnTo>
                  <a:pt x="155464" y="66967"/>
                </a:lnTo>
                <a:close/>
              </a:path>
              <a:path w="269875" h="161925">
                <a:moveTo>
                  <a:pt x="138937" y="53466"/>
                </a:moveTo>
                <a:lnTo>
                  <a:pt x="128269" y="53466"/>
                </a:lnTo>
                <a:lnTo>
                  <a:pt x="123443" y="54749"/>
                </a:lnTo>
                <a:lnTo>
                  <a:pt x="98932" y="74777"/>
                </a:lnTo>
                <a:lnTo>
                  <a:pt x="105638" y="74777"/>
                </a:lnTo>
                <a:lnTo>
                  <a:pt x="109219" y="71805"/>
                </a:lnTo>
                <a:lnTo>
                  <a:pt x="117093" y="67932"/>
                </a:lnTo>
                <a:lnTo>
                  <a:pt x="120903" y="66967"/>
                </a:lnTo>
                <a:lnTo>
                  <a:pt x="155464" y="66967"/>
                </a:lnTo>
                <a:lnTo>
                  <a:pt x="155320" y="66484"/>
                </a:lnTo>
                <a:lnTo>
                  <a:pt x="152273" y="61455"/>
                </a:lnTo>
                <a:lnTo>
                  <a:pt x="143890" y="55054"/>
                </a:lnTo>
                <a:lnTo>
                  <a:pt x="138937" y="53466"/>
                </a:lnTo>
                <a:close/>
              </a:path>
              <a:path w="269875" h="161925">
                <a:moveTo>
                  <a:pt x="98932" y="0"/>
                </a:moveTo>
                <a:lnTo>
                  <a:pt x="93852" y="0"/>
                </a:lnTo>
                <a:lnTo>
                  <a:pt x="63245" y="12496"/>
                </a:lnTo>
                <a:lnTo>
                  <a:pt x="64769" y="16408"/>
                </a:lnTo>
                <a:lnTo>
                  <a:pt x="68325" y="15214"/>
                </a:lnTo>
                <a:lnTo>
                  <a:pt x="70865" y="14617"/>
                </a:lnTo>
                <a:lnTo>
                  <a:pt x="98932" y="14617"/>
                </a:lnTo>
                <a:lnTo>
                  <a:pt x="98932" y="0"/>
                </a:lnTo>
                <a:close/>
              </a:path>
              <a:path w="269875" h="161925">
                <a:moveTo>
                  <a:pt x="230250" y="53352"/>
                </a:moveTo>
                <a:lnTo>
                  <a:pt x="190615" y="76086"/>
                </a:lnTo>
                <a:lnTo>
                  <a:pt x="183006" y="108940"/>
                </a:lnTo>
                <a:lnTo>
                  <a:pt x="183838" y="120430"/>
                </a:lnTo>
                <a:lnTo>
                  <a:pt x="203047" y="153774"/>
                </a:lnTo>
                <a:lnTo>
                  <a:pt x="227711" y="161848"/>
                </a:lnTo>
                <a:lnTo>
                  <a:pt x="235831" y="161063"/>
                </a:lnTo>
                <a:lnTo>
                  <a:pt x="243236" y="158707"/>
                </a:lnTo>
                <a:lnTo>
                  <a:pt x="249928" y="154781"/>
                </a:lnTo>
                <a:lnTo>
                  <a:pt x="255904" y="149288"/>
                </a:lnTo>
                <a:lnTo>
                  <a:pt x="260338" y="143649"/>
                </a:lnTo>
                <a:lnTo>
                  <a:pt x="236219" y="143649"/>
                </a:lnTo>
                <a:lnTo>
                  <a:pt x="228932" y="142840"/>
                </a:lnTo>
                <a:lnTo>
                  <a:pt x="201644" y="115298"/>
                </a:lnTo>
                <a:lnTo>
                  <a:pt x="198881" y="94983"/>
                </a:lnTo>
                <a:lnTo>
                  <a:pt x="269493" y="94983"/>
                </a:lnTo>
                <a:lnTo>
                  <a:pt x="268997" y="88506"/>
                </a:lnTo>
                <a:lnTo>
                  <a:pt x="198881" y="88506"/>
                </a:lnTo>
                <a:lnTo>
                  <a:pt x="199770" y="79946"/>
                </a:lnTo>
                <a:lnTo>
                  <a:pt x="202564" y="73278"/>
                </a:lnTo>
                <a:lnTo>
                  <a:pt x="207390" y="68478"/>
                </a:lnTo>
                <a:lnTo>
                  <a:pt x="212343" y="63677"/>
                </a:lnTo>
                <a:lnTo>
                  <a:pt x="217804" y="61277"/>
                </a:lnTo>
                <a:lnTo>
                  <a:pt x="254390" y="61277"/>
                </a:lnTo>
                <a:lnTo>
                  <a:pt x="252539" y="59723"/>
                </a:lnTo>
                <a:lnTo>
                  <a:pt x="245871" y="56183"/>
                </a:lnTo>
                <a:lnTo>
                  <a:pt x="238442" y="54060"/>
                </a:lnTo>
                <a:lnTo>
                  <a:pt x="230250" y="53352"/>
                </a:lnTo>
                <a:close/>
              </a:path>
              <a:path w="269875" h="161925">
                <a:moveTo>
                  <a:pt x="266064" y="119202"/>
                </a:moveTo>
                <a:lnTo>
                  <a:pt x="262763" y="128130"/>
                </a:lnTo>
                <a:lnTo>
                  <a:pt x="258571" y="134442"/>
                </a:lnTo>
                <a:lnTo>
                  <a:pt x="248665" y="141808"/>
                </a:lnTo>
                <a:lnTo>
                  <a:pt x="242824" y="143649"/>
                </a:lnTo>
                <a:lnTo>
                  <a:pt x="260338" y="143649"/>
                </a:lnTo>
                <a:lnTo>
                  <a:pt x="260975" y="142840"/>
                </a:lnTo>
                <a:lnTo>
                  <a:pt x="264937" y="136048"/>
                </a:lnTo>
                <a:lnTo>
                  <a:pt x="267781" y="128914"/>
                </a:lnTo>
                <a:lnTo>
                  <a:pt x="269493" y="121437"/>
                </a:lnTo>
                <a:lnTo>
                  <a:pt x="266064" y="119202"/>
                </a:lnTo>
                <a:close/>
              </a:path>
              <a:path w="269875" h="161925">
                <a:moveTo>
                  <a:pt x="254390" y="61277"/>
                </a:moveTo>
                <a:lnTo>
                  <a:pt x="228091" y="61277"/>
                </a:lnTo>
                <a:lnTo>
                  <a:pt x="231901" y="62458"/>
                </a:lnTo>
                <a:lnTo>
                  <a:pt x="239267" y="67221"/>
                </a:lnTo>
                <a:lnTo>
                  <a:pt x="242062" y="70497"/>
                </a:lnTo>
                <a:lnTo>
                  <a:pt x="243839" y="74663"/>
                </a:lnTo>
                <a:lnTo>
                  <a:pt x="245110" y="77342"/>
                </a:lnTo>
                <a:lnTo>
                  <a:pt x="245871" y="81965"/>
                </a:lnTo>
                <a:lnTo>
                  <a:pt x="246252" y="88506"/>
                </a:lnTo>
                <a:lnTo>
                  <a:pt x="268997" y="88506"/>
                </a:lnTo>
                <a:lnTo>
                  <a:pt x="268803" y="85974"/>
                </a:lnTo>
                <a:lnTo>
                  <a:pt x="266731" y="77922"/>
                </a:lnTo>
                <a:lnTo>
                  <a:pt x="263278" y="70824"/>
                </a:lnTo>
                <a:lnTo>
                  <a:pt x="258444" y="64681"/>
                </a:lnTo>
                <a:lnTo>
                  <a:pt x="254390" y="6127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4" name="object 164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5051933" y="6088240"/>
            <a:ext cx="795781" cy="207606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5970651" y="6088240"/>
            <a:ext cx="1086612" cy="208051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7178909" y="6088456"/>
            <a:ext cx="205886" cy="161632"/>
          </a:xfrm>
          <a:prstGeom prst="rect">
            <a:avLst/>
          </a:prstGeom>
        </p:spPr>
      </p:pic>
      <p:sp>
        <p:nvSpPr>
          <p:cNvPr id="167" name="object 167"/>
          <p:cNvSpPr/>
          <p:nvPr/>
        </p:nvSpPr>
        <p:spPr>
          <a:xfrm>
            <a:off x="7469631" y="6141592"/>
            <a:ext cx="378460" cy="108585"/>
          </a:xfrm>
          <a:custGeom>
            <a:avLst/>
            <a:gdLst/>
            <a:ahLst/>
            <a:cxnLst/>
            <a:rect l="l" t="t" r="r" b="b"/>
            <a:pathLst>
              <a:path w="378459" h="108585">
                <a:moveTo>
                  <a:pt x="52197" y="101345"/>
                </a:moveTo>
                <a:lnTo>
                  <a:pt x="1650" y="101345"/>
                </a:lnTo>
                <a:lnTo>
                  <a:pt x="1650" y="105371"/>
                </a:lnTo>
                <a:lnTo>
                  <a:pt x="52197" y="105371"/>
                </a:lnTo>
                <a:lnTo>
                  <a:pt x="52197" y="101345"/>
                </a:lnTo>
                <a:close/>
              </a:path>
              <a:path w="378459" h="108585">
                <a:moveTo>
                  <a:pt x="112014" y="101345"/>
                </a:moveTo>
                <a:lnTo>
                  <a:pt x="61341" y="101345"/>
                </a:lnTo>
                <a:lnTo>
                  <a:pt x="61341" y="105371"/>
                </a:lnTo>
                <a:lnTo>
                  <a:pt x="112014" y="105371"/>
                </a:lnTo>
                <a:lnTo>
                  <a:pt x="112014" y="101345"/>
                </a:lnTo>
                <a:close/>
              </a:path>
              <a:path w="378459" h="108585">
                <a:moveTo>
                  <a:pt x="35560" y="14947"/>
                </a:moveTo>
                <a:lnTo>
                  <a:pt x="11049" y="14947"/>
                </a:lnTo>
                <a:lnTo>
                  <a:pt x="12700" y="15443"/>
                </a:lnTo>
                <a:lnTo>
                  <a:pt x="14986" y="17373"/>
                </a:lnTo>
                <a:lnTo>
                  <a:pt x="17145" y="89700"/>
                </a:lnTo>
                <a:lnTo>
                  <a:pt x="16256" y="94741"/>
                </a:lnTo>
                <a:lnTo>
                  <a:pt x="12700" y="100025"/>
                </a:lnTo>
                <a:lnTo>
                  <a:pt x="9144" y="101345"/>
                </a:lnTo>
                <a:lnTo>
                  <a:pt x="46609" y="101345"/>
                </a:lnTo>
                <a:lnTo>
                  <a:pt x="35560" y="28346"/>
                </a:lnTo>
                <a:lnTo>
                  <a:pt x="42207" y="21997"/>
                </a:lnTo>
                <a:lnTo>
                  <a:pt x="42543" y="21767"/>
                </a:lnTo>
                <a:lnTo>
                  <a:pt x="35560" y="21767"/>
                </a:lnTo>
                <a:lnTo>
                  <a:pt x="35560" y="14947"/>
                </a:lnTo>
                <a:close/>
              </a:path>
              <a:path w="378459" h="108585">
                <a:moveTo>
                  <a:pt x="92253" y="13842"/>
                </a:moveTo>
                <a:lnTo>
                  <a:pt x="67818" y="13842"/>
                </a:lnTo>
                <a:lnTo>
                  <a:pt x="71882" y="15938"/>
                </a:lnTo>
                <a:lnTo>
                  <a:pt x="76708" y="24345"/>
                </a:lnTo>
                <a:lnTo>
                  <a:pt x="77977" y="31102"/>
                </a:lnTo>
                <a:lnTo>
                  <a:pt x="77864" y="89700"/>
                </a:lnTo>
                <a:lnTo>
                  <a:pt x="77724" y="91643"/>
                </a:lnTo>
                <a:lnTo>
                  <a:pt x="68325" y="101345"/>
                </a:lnTo>
                <a:lnTo>
                  <a:pt x="107061" y="101345"/>
                </a:lnTo>
                <a:lnTo>
                  <a:pt x="103632" y="100825"/>
                </a:lnTo>
                <a:lnTo>
                  <a:pt x="100075" y="98742"/>
                </a:lnTo>
                <a:lnTo>
                  <a:pt x="98678" y="97294"/>
                </a:lnTo>
                <a:lnTo>
                  <a:pt x="97917" y="95427"/>
                </a:lnTo>
                <a:lnTo>
                  <a:pt x="96900" y="93129"/>
                </a:lnTo>
                <a:lnTo>
                  <a:pt x="96504" y="89700"/>
                </a:lnTo>
                <a:lnTo>
                  <a:pt x="96393" y="29387"/>
                </a:lnTo>
                <a:lnTo>
                  <a:pt x="95503" y="22542"/>
                </a:lnTo>
                <a:lnTo>
                  <a:pt x="92253" y="13842"/>
                </a:lnTo>
                <a:close/>
              </a:path>
              <a:path w="378459" h="108585">
                <a:moveTo>
                  <a:pt x="75438" y="114"/>
                </a:moveTo>
                <a:lnTo>
                  <a:pt x="69850" y="114"/>
                </a:lnTo>
                <a:lnTo>
                  <a:pt x="61634" y="1467"/>
                </a:lnTo>
                <a:lnTo>
                  <a:pt x="53181" y="5526"/>
                </a:lnTo>
                <a:lnTo>
                  <a:pt x="44489" y="12292"/>
                </a:lnTo>
                <a:lnTo>
                  <a:pt x="35560" y="21767"/>
                </a:lnTo>
                <a:lnTo>
                  <a:pt x="42543" y="21767"/>
                </a:lnTo>
                <a:lnTo>
                  <a:pt x="48831" y="17465"/>
                </a:lnTo>
                <a:lnTo>
                  <a:pt x="55455" y="14748"/>
                </a:lnTo>
                <a:lnTo>
                  <a:pt x="62102" y="13842"/>
                </a:lnTo>
                <a:lnTo>
                  <a:pt x="92253" y="13842"/>
                </a:lnTo>
                <a:lnTo>
                  <a:pt x="91440" y="11683"/>
                </a:lnTo>
                <a:lnTo>
                  <a:pt x="88265" y="7086"/>
                </a:lnTo>
                <a:lnTo>
                  <a:pt x="84327" y="4292"/>
                </a:lnTo>
                <a:lnTo>
                  <a:pt x="80264" y="1498"/>
                </a:lnTo>
                <a:lnTo>
                  <a:pt x="75438" y="114"/>
                </a:lnTo>
                <a:close/>
              </a:path>
              <a:path w="378459" h="108585">
                <a:moveTo>
                  <a:pt x="35560" y="114"/>
                </a:moveTo>
                <a:lnTo>
                  <a:pt x="30861" y="114"/>
                </a:lnTo>
                <a:lnTo>
                  <a:pt x="0" y="12611"/>
                </a:lnTo>
                <a:lnTo>
                  <a:pt x="1650" y="16624"/>
                </a:lnTo>
                <a:lnTo>
                  <a:pt x="4572" y="15506"/>
                </a:lnTo>
                <a:lnTo>
                  <a:pt x="7112" y="14947"/>
                </a:lnTo>
                <a:lnTo>
                  <a:pt x="35560" y="14947"/>
                </a:lnTo>
                <a:lnTo>
                  <a:pt x="35560" y="114"/>
                </a:lnTo>
                <a:close/>
              </a:path>
              <a:path w="378459" h="108585">
                <a:moveTo>
                  <a:pt x="168656" y="0"/>
                </a:moveTo>
                <a:lnTo>
                  <a:pt x="129020" y="22733"/>
                </a:lnTo>
                <a:lnTo>
                  <a:pt x="121412" y="55587"/>
                </a:lnTo>
                <a:lnTo>
                  <a:pt x="122243" y="67077"/>
                </a:lnTo>
                <a:lnTo>
                  <a:pt x="141452" y="100421"/>
                </a:lnTo>
                <a:lnTo>
                  <a:pt x="166116" y="108496"/>
                </a:lnTo>
                <a:lnTo>
                  <a:pt x="174236" y="107710"/>
                </a:lnTo>
                <a:lnTo>
                  <a:pt x="181641" y="105354"/>
                </a:lnTo>
                <a:lnTo>
                  <a:pt x="188333" y="101429"/>
                </a:lnTo>
                <a:lnTo>
                  <a:pt x="194310" y="95935"/>
                </a:lnTo>
                <a:lnTo>
                  <a:pt x="198743" y="90296"/>
                </a:lnTo>
                <a:lnTo>
                  <a:pt x="174625" y="90296"/>
                </a:lnTo>
                <a:lnTo>
                  <a:pt x="167337" y="89487"/>
                </a:lnTo>
                <a:lnTo>
                  <a:pt x="140049" y="61945"/>
                </a:lnTo>
                <a:lnTo>
                  <a:pt x="137287" y="41630"/>
                </a:lnTo>
                <a:lnTo>
                  <a:pt x="207899" y="41630"/>
                </a:lnTo>
                <a:lnTo>
                  <a:pt x="207402" y="35153"/>
                </a:lnTo>
                <a:lnTo>
                  <a:pt x="137287" y="35153"/>
                </a:lnTo>
                <a:lnTo>
                  <a:pt x="138175" y="26593"/>
                </a:lnTo>
                <a:lnTo>
                  <a:pt x="140970" y="19926"/>
                </a:lnTo>
                <a:lnTo>
                  <a:pt x="145796" y="15125"/>
                </a:lnTo>
                <a:lnTo>
                  <a:pt x="150749" y="10325"/>
                </a:lnTo>
                <a:lnTo>
                  <a:pt x="156210" y="7924"/>
                </a:lnTo>
                <a:lnTo>
                  <a:pt x="192795" y="7924"/>
                </a:lnTo>
                <a:lnTo>
                  <a:pt x="190944" y="6370"/>
                </a:lnTo>
                <a:lnTo>
                  <a:pt x="184277" y="2830"/>
                </a:lnTo>
                <a:lnTo>
                  <a:pt x="176847" y="707"/>
                </a:lnTo>
                <a:lnTo>
                  <a:pt x="168656" y="0"/>
                </a:lnTo>
                <a:close/>
              </a:path>
              <a:path w="378459" h="108585">
                <a:moveTo>
                  <a:pt x="204470" y="65849"/>
                </a:moveTo>
                <a:lnTo>
                  <a:pt x="201168" y="74777"/>
                </a:lnTo>
                <a:lnTo>
                  <a:pt x="196976" y="81089"/>
                </a:lnTo>
                <a:lnTo>
                  <a:pt x="187071" y="88455"/>
                </a:lnTo>
                <a:lnTo>
                  <a:pt x="181228" y="90296"/>
                </a:lnTo>
                <a:lnTo>
                  <a:pt x="198743" y="90296"/>
                </a:lnTo>
                <a:lnTo>
                  <a:pt x="199380" y="89487"/>
                </a:lnTo>
                <a:lnTo>
                  <a:pt x="203342" y="82696"/>
                </a:lnTo>
                <a:lnTo>
                  <a:pt x="206186" y="75561"/>
                </a:lnTo>
                <a:lnTo>
                  <a:pt x="207899" y="68084"/>
                </a:lnTo>
                <a:lnTo>
                  <a:pt x="204470" y="65849"/>
                </a:lnTo>
                <a:close/>
              </a:path>
              <a:path w="378459" h="108585">
                <a:moveTo>
                  <a:pt x="192795" y="7924"/>
                </a:moveTo>
                <a:lnTo>
                  <a:pt x="166370" y="7924"/>
                </a:lnTo>
                <a:lnTo>
                  <a:pt x="170307" y="9105"/>
                </a:lnTo>
                <a:lnTo>
                  <a:pt x="177673" y="13868"/>
                </a:lnTo>
                <a:lnTo>
                  <a:pt x="180467" y="17144"/>
                </a:lnTo>
                <a:lnTo>
                  <a:pt x="182245" y="21310"/>
                </a:lnTo>
                <a:lnTo>
                  <a:pt x="183515" y="23990"/>
                </a:lnTo>
                <a:lnTo>
                  <a:pt x="184276" y="28613"/>
                </a:lnTo>
                <a:lnTo>
                  <a:pt x="184658" y="35153"/>
                </a:lnTo>
                <a:lnTo>
                  <a:pt x="207402" y="35153"/>
                </a:lnTo>
                <a:lnTo>
                  <a:pt x="207208" y="32622"/>
                </a:lnTo>
                <a:lnTo>
                  <a:pt x="205136" y="24569"/>
                </a:lnTo>
                <a:lnTo>
                  <a:pt x="201683" y="17472"/>
                </a:lnTo>
                <a:lnTo>
                  <a:pt x="196850" y="11328"/>
                </a:lnTo>
                <a:lnTo>
                  <a:pt x="192795" y="7924"/>
                </a:lnTo>
                <a:close/>
              </a:path>
              <a:path w="378459" h="108585">
                <a:moveTo>
                  <a:pt x="259334" y="3124"/>
                </a:moveTo>
                <a:lnTo>
                  <a:pt x="216535" y="3124"/>
                </a:lnTo>
                <a:lnTo>
                  <a:pt x="216535" y="7251"/>
                </a:lnTo>
                <a:lnTo>
                  <a:pt x="220979" y="8216"/>
                </a:lnTo>
                <a:lnTo>
                  <a:pt x="224282" y="9651"/>
                </a:lnTo>
                <a:lnTo>
                  <a:pt x="226314" y="11544"/>
                </a:lnTo>
                <a:lnTo>
                  <a:pt x="228473" y="13449"/>
                </a:lnTo>
                <a:lnTo>
                  <a:pt x="230504" y="17106"/>
                </a:lnTo>
                <a:lnTo>
                  <a:pt x="232664" y="22542"/>
                </a:lnTo>
                <a:lnTo>
                  <a:pt x="265557" y="108496"/>
                </a:lnTo>
                <a:lnTo>
                  <a:pt x="269621" y="108496"/>
                </a:lnTo>
                <a:lnTo>
                  <a:pt x="282018" y="81368"/>
                </a:lnTo>
                <a:lnTo>
                  <a:pt x="273558" y="81368"/>
                </a:lnTo>
                <a:lnTo>
                  <a:pt x="251714" y="22542"/>
                </a:lnTo>
                <a:lnTo>
                  <a:pt x="250444" y="19265"/>
                </a:lnTo>
                <a:lnTo>
                  <a:pt x="249809" y="16484"/>
                </a:lnTo>
                <a:lnTo>
                  <a:pt x="249809" y="12090"/>
                </a:lnTo>
                <a:lnTo>
                  <a:pt x="259334" y="7251"/>
                </a:lnTo>
                <a:lnTo>
                  <a:pt x="259334" y="3124"/>
                </a:lnTo>
                <a:close/>
              </a:path>
              <a:path w="378459" h="108585">
                <a:moveTo>
                  <a:pt x="318512" y="43192"/>
                </a:moveTo>
                <a:lnTo>
                  <a:pt x="299466" y="43192"/>
                </a:lnTo>
                <a:lnTo>
                  <a:pt x="324993" y="108496"/>
                </a:lnTo>
                <a:lnTo>
                  <a:pt x="329565" y="108496"/>
                </a:lnTo>
                <a:lnTo>
                  <a:pt x="340954" y="79133"/>
                </a:lnTo>
                <a:lnTo>
                  <a:pt x="332740" y="79133"/>
                </a:lnTo>
                <a:lnTo>
                  <a:pt x="318512" y="43192"/>
                </a:lnTo>
                <a:close/>
              </a:path>
              <a:path w="378459" h="108585">
                <a:moveTo>
                  <a:pt x="322199" y="3124"/>
                </a:moveTo>
                <a:lnTo>
                  <a:pt x="273558" y="3124"/>
                </a:lnTo>
                <a:lnTo>
                  <a:pt x="273558" y="7251"/>
                </a:lnTo>
                <a:lnTo>
                  <a:pt x="278002" y="7480"/>
                </a:lnTo>
                <a:lnTo>
                  <a:pt x="281050" y="8102"/>
                </a:lnTo>
                <a:lnTo>
                  <a:pt x="282701" y="9143"/>
                </a:lnTo>
                <a:lnTo>
                  <a:pt x="285623" y="10858"/>
                </a:lnTo>
                <a:lnTo>
                  <a:pt x="287909" y="13944"/>
                </a:lnTo>
                <a:lnTo>
                  <a:pt x="289731" y="18529"/>
                </a:lnTo>
                <a:lnTo>
                  <a:pt x="295528" y="33477"/>
                </a:lnTo>
                <a:lnTo>
                  <a:pt x="273558" y="81368"/>
                </a:lnTo>
                <a:lnTo>
                  <a:pt x="282018" y="81368"/>
                </a:lnTo>
                <a:lnTo>
                  <a:pt x="299466" y="43192"/>
                </a:lnTo>
                <a:lnTo>
                  <a:pt x="318512" y="43192"/>
                </a:lnTo>
                <a:lnTo>
                  <a:pt x="309499" y="20421"/>
                </a:lnTo>
                <a:lnTo>
                  <a:pt x="308864" y="18859"/>
                </a:lnTo>
                <a:lnTo>
                  <a:pt x="308610" y="17335"/>
                </a:lnTo>
                <a:lnTo>
                  <a:pt x="308610" y="13246"/>
                </a:lnTo>
                <a:lnTo>
                  <a:pt x="309372" y="11341"/>
                </a:lnTo>
                <a:lnTo>
                  <a:pt x="310896" y="10159"/>
                </a:lnTo>
                <a:lnTo>
                  <a:pt x="313054" y="8445"/>
                </a:lnTo>
                <a:lnTo>
                  <a:pt x="316865" y="7480"/>
                </a:lnTo>
                <a:lnTo>
                  <a:pt x="322199" y="7251"/>
                </a:lnTo>
                <a:lnTo>
                  <a:pt x="322199" y="3124"/>
                </a:lnTo>
                <a:close/>
              </a:path>
              <a:path w="378459" h="108585">
                <a:moveTo>
                  <a:pt x="378078" y="3124"/>
                </a:moveTo>
                <a:lnTo>
                  <a:pt x="345821" y="3124"/>
                </a:lnTo>
                <a:lnTo>
                  <a:pt x="345821" y="7251"/>
                </a:lnTo>
                <a:lnTo>
                  <a:pt x="350012" y="7404"/>
                </a:lnTo>
                <a:lnTo>
                  <a:pt x="352933" y="8039"/>
                </a:lnTo>
                <a:lnTo>
                  <a:pt x="355726" y="10261"/>
                </a:lnTo>
                <a:lnTo>
                  <a:pt x="356374" y="11341"/>
                </a:lnTo>
                <a:lnTo>
                  <a:pt x="356489" y="15328"/>
                </a:lnTo>
                <a:lnTo>
                  <a:pt x="355726" y="18529"/>
                </a:lnTo>
                <a:lnTo>
                  <a:pt x="332740" y="79133"/>
                </a:lnTo>
                <a:lnTo>
                  <a:pt x="340954" y="79133"/>
                </a:lnTo>
                <a:lnTo>
                  <a:pt x="366775" y="12611"/>
                </a:lnTo>
                <a:lnTo>
                  <a:pt x="371601" y="8216"/>
                </a:lnTo>
                <a:lnTo>
                  <a:pt x="378078" y="7251"/>
                </a:lnTo>
                <a:lnTo>
                  <a:pt x="378078" y="312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8" name="object 168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7963534" y="6088240"/>
            <a:ext cx="570992" cy="208051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9913366" y="6088240"/>
            <a:ext cx="170687" cy="158724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8648572" y="6088240"/>
            <a:ext cx="1145540" cy="208051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0205973" y="6088240"/>
            <a:ext cx="685037" cy="162178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0999723" y="6088240"/>
            <a:ext cx="632332" cy="161848"/>
          </a:xfrm>
          <a:prstGeom prst="rect">
            <a:avLst/>
          </a:prstGeom>
        </p:spPr>
      </p:pic>
      <p:grpSp>
        <p:nvGrpSpPr>
          <p:cNvPr id="173" name="object 173"/>
          <p:cNvGrpSpPr/>
          <p:nvPr/>
        </p:nvGrpSpPr>
        <p:grpSpPr>
          <a:xfrm>
            <a:off x="787273" y="6522593"/>
            <a:ext cx="796925" cy="139065"/>
            <a:chOff x="787273" y="6522593"/>
            <a:chExt cx="796925" cy="139065"/>
          </a:xfrm>
        </p:grpSpPr>
        <p:pic>
          <p:nvPicPr>
            <p:cNvPr id="174" name="object 17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787273" y="6522593"/>
              <a:ext cx="748283" cy="138976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1559179" y="6636779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5" h="25400">
                  <a:moveTo>
                    <a:pt x="15875" y="0"/>
                  </a:moveTo>
                  <a:lnTo>
                    <a:pt x="12446" y="0"/>
                  </a:lnTo>
                  <a:lnTo>
                    <a:pt x="9017" y="0"/>
                  </a:lnTo>
                  <a:lnTo>
                    <a:pt x="6096" y="1193"/>
                  </a:lnTo>
                  <a:lnTo>
                    <a:pt x="3683" y="3581"/>
                  </a:lnTo>
                  <a:lnTo>
                    <a:pt x="1143" y="5956"/>
                  </a:lnTo>
                  <a:lnTo>
                    <a:pt x="0" y="8902"/>
                  </a:lnTo>
                  <a:lnTo>
                    <a:pt x="0" y="15824"/>
                  </a:lnTo>
                  <a:lnTo>
                    <a:pt x="1143" y="18745"/>
                  </a:lnTo>
                  <a:lnTo>
                    <a:pt x="3683" y="21158"/>
                  </a:lnTo>
                  <a:lnTo>
                    <a:pt x="6096" y="23571"/>
                  </a:lnTo>
                  <a:lnTo>
                    <a:pt x="9017" y="24790"/>
                  </a:lnTo>
                  <a:lnTo>
                    <a:pt x="15748" y="24790"/>
                  </a:lnTo>
                  <a:lnTo>
                    <a:pt x="18668" y="23571"/>
                  </a:lnTo>
                  <a:lnTo>
                    <a:pt x="21082" y="21158"/>
                  </a:lnTo>
                  <a:lnTo>
                    <a:pt x="23621" y="18745"/>
                  </a:lnTo>
                  <a:lnTo>
                    <a:pt x="24765" y="15824"/>
                  </a:lnTo>
                  <a:lnTo>
                    <a:pt x="24765" y="8978"/>
                  </a:lnTo>
                  <a:lnTo>
                    <a:pt x="23621" y="6057"/>
                  </a:lnTo>
                  <a:lnTo>
                    <a:pt x="18796" y="121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6" name="object 176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1536553" y="6543585"/>
            <a:ext cx="76326" cy="86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302" y="0"/>
            <a:ext cx="4119879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400" spc="-30">
                <a:latin typeface="Georgia"/>
                <a:cs typeface="Georgia"/>
              </a:rPr>
              <a:t>References </a:t>
            </a:r>
            <a:endParaRPr sz="6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3294" y="1112266"/>
            <a:ext cx="11633835" cy="5518150"/>
            <a:chOff x="143294" y="1112266"/>
            <a:chExt cx="11633835" cy="55181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2709" y="1112266"/>
              <a:ext cx="1042035" cy="1402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590" y="1112266"/>
              <a:ext cx="11462575" cy="6551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94" y="1660906"/>
              <a:ext cx="3834472" cy="1403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045" y="2026666"/>
              <a:ext cx="7052221" cy="1402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95642" y="2091021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5" h="14605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7827" y="2026666"/>
              <a:ext cx="171212" cy="1065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032" y="2209546"/>
              <a:ext cx="11326990" cy="1402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233" y="2392299"/>
              <a:ext cx="921880" cy="1264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032" y="2571496"/>
              <a:ext cx="7401293" cy="144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8222" y="2575179"/>
              <a:ext cx="2123312" cy="1403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78238" y="2575305"/>
              <a:ext cx="297180" cy="106680"/>
            </a:xfrm>
            <a:custGeom>
              <a:avLst/>
              <a:gdLst/>
              <a:ahLst/>
              <a:cxnLst/>
              <a:rect l="l" t="t" r="r" b="b"/>
              <a:pathLst>
                <a:path w="297179" h="106680">
                  <a:moveTo>
                    <a:pt x="37058" y="64363"/>
                  </a:moveTo>
                  <a:lnTo>
                    <a:pt x="0" y="64363"/>
                  </a:lnTo>
                  <a:lnTo>
                    <a:pt x="0" y="78867"/>
                  </a:lnTo>
                  <a:lnTo>
                    <a:pt x="37058" y="78867"/>
                  </a:lnTo>
                  <a:lnTo>
                    <a:pt x="37058" y="64363"/>
                  </a:lnTo>
                  <a:close/>
                </a:path>
                <a:path w="297179" h="106680">
                  <a:moveTo>
                    <a:pt x="113538" y="90932"/>
                  </a:moveTo>
                  <a:lnTo>
                    <a:pt x="74041" y="90932"/>
                  </a:lnTo>
                  <a:lnTo>
                    <a:pt x="77216" y="87122"/>
                  </a:lnTo>
                  <a:lnTo>
                    <a:pt x="83400" y="79552"/>
                  </a:lnTo>
                  <a:lnTo>
                    <a:pt x="104013" y="45466"/>
                  </a:lnTo>
                  <a:lnTo>
                    <a:pt x="106172" y="36322"/>
                  </a:lnTo>
                  <a:lnTo>
                    <a:pt x="106172" y="22860"/>
                  </a:lnTo>
                  <a:lnTo>
                    <a:pt x="103251" y="15113"/>
                  </a:lnTo>
                  <a:lnTo>
                    <a:pt x="102870" y="14732"/>
                  </a:lnTo>
                  <a:lnTo>
                    <a:pt x="97282" y="9144"/>
                  </a:lnTo>
                  <a:lnTo>
                    <a:pt x="91440" y="3048"/>
                  </a:lnTo>
                  <a:lnTo>
                    <a:pt x="83947" y="0"/>
                  </a:lnTo>
                  <a:lnTo>
                    <a:pt x="74930" y="0"/>
                  </a:lnTo>
                  <a:lnTo>
                    <a:pt x="68516" y="622"/>
                  </a:lnTo>
                  <a:lnTo>
                    <a:pt x="62230" y="2476"/>
                  </a:lnTo>
                  <a:lnTo>
                    <a:pt x="56032" y="5575"/>
                  </a:lnTo>
                  <a:lnTo>
                    <a:pt x="49911" y="9906"/>
                  </a:lnTo>
                  <a:lnTo>
                    <a:pt x="49911" y="28829"/>
                  </a:lnTo>
                  <a:lnTo>
                    <a:pt x="53086" y="24384"/>
                  </a:lnTo>
                  <a:lnTo>
                    <a:pt x="56769" y="20828"/>
                  </a:lnTo>
                  <a:lnTo>
                    <a:pt x="64897" y="16002"/>
                  </a:lnTo>
                  <a:lnTo>
                    <a:pt x="68961" y="14732"/>
                  </a:lnTo>
                  <a:lnTo>
                    <a:pt x="78613" y="14732"/>
                  </a:lnTo>
                  <a:lnTo>
                    <a:pt x="83058" y="16510"/>
                  </a:lnTo>
                  <a:lnTo>
                    <a:pt x="89662" y="23622"/>
                  </a:lnTo>
                  <a:lnTo>
                    <a:pt x="91313" y="28321"/>
                  </a:lnTo>
                  <a:lnTo>
                    <a:pt x="91313" y="38354"/>
                  </a:lnTo>
                  <a:lnTo>
                    <a:pt x="90424" y="42672"/>
                  </a:lnTo>
                  <a:lnTo>
                    <a:pt x="88646" y="46990"/>
                  </a:lnTo>
                  <a:lnTo>
                    <a:pt x="86995" y="51308"/>
                  </a:lnTo>
                  <a:lnTo>
                    <a:pt x="61048" y="88188"/>
                  </a:lnTo>
                  <a:lnTo>
                    <a:pt x="47879" y="104267"/>
                  </a:lnTo>
                  <a:lnTo>
                    <a:pt x="47879" y="105283"/>
                  </a:lnTo>
                  <a:lnTo>
                    <a:pt x="113538" y="105283"/>
                  </a:lnTo>
                  <a:lnTo>
                    <a:pt x="113538" y="90932"/>
                  </a:lnTo>
                  <a:close/>
                </a:path>
                <a:path w="297179" h="106680">
                  <a:moveTo>
                    <a:pt x="190500" y="53086"/>
                  </a:moveTo>
                  <a:lnTo>
                    <a:pt x="181102" y="14986"/>
                  </a:lnTo>
                  <a:lnTo>
                    <a:pt x="175387" y="7810"/>
                  </a:lnTo>
                  <a:lnTo>
                    <a:pt x="175387" y="53594"/>
                  </a:lnTo>
                  <a:lnTo>
                    <a:pt x="175069" y="62166"/>
                  </a:lnTo>
                  <a:lnTo>
                    <a:pt x="162560" y="92710"/>
                  </a:lnTo>
                  <a:lnTo>
                    <a:pt x="151003" y="92710"/>
                  </a:lnTo>
                  <a:lnTo>
                    <a:pt x="138303" y="53086"/>
                  </a:lnTo>
                  <a:lnTo>
                    <a:pt x="138607" y="44665"/>
                  </a:lnTo>
                  <a:lnTo>
                    <a:pt x="151257" y="14097"/>
                  </a:lnTo>
                  <a:lnTo>
                    <a:pt x="163068" y="14097"/>
                  </a:lnTo>
                  <a:lnTo>
                    <a:pt x="175387" y="53594"/>
                  </a:lnTo>
                  <a:lnTo>
                    <a:pt x="175387" y="7810"/>
                  </a:lnTo>
                  <a:lnTo>
                    <a:pt x="170484" y="3721"/>
                  </a:lnTo>
                  <a:lnTo>
                    <a:pt x="164287" y="939"/>
                  </a:lnTo>
                  <a:lnTo>
                    <a:pt x="157480" y="0"/>
                  </a:lnTo>
                  <a:lnTo>
                    <a:pt x="150279" y="939"/>
                  </a:lnTo>
                  <a:lnTo>
                    <a:pt x="125818" y="31915"/>
                  </a:lnTo>
                  <a:lnTo>
                    <a:pt x="123456" y="53086"/>
                  </a:lnTo>
                  <a:lnTo>
                    <a:pt x="123456" y="53594"/>
                  </a:lnTo>
                  <a:lnTo>
                    <a:pt x="132588" y="91821"/>
                  </a:lnTo>
                  <a:lnTo>
                    <a:pt x="156845" y="106299"/>
                  </a:lnTo>
                  <a:lnTo>
                    <a:pt x="163982" y="105384"/>
                  </a:lnTo>
                  <a:lnTo>
                    <a:pt x="170395" y="102603"/>
                  </a:lnTo>
                  <a:lnTo>
                    <a:pt x="176085" y="98005"/>
                  </a:lnTo>
                  <a:lnTo>
                    <a:pt x="180200" y="92710"/>
                  </a:lnTo>
                  <a:lnTo>
                    <a:pt x="181102" y="91567"/>
                  </a:lnTo>
                  <a:lnTo>
                    <a:pt x="185191" y="83591"/>
                  </a:lnTo>
                  <a:lnTo>
                    <a:pt x="188125" y="74523"/>
                  </a:lnTo>
                  <a:lnTo>
                    <a:pt x="189903" y="64350"/>
                  </a:lnTo>
                  <a:lnTo>
                    <a:pt x="190500" y="53086"/>
                  </a:lnTo>
                  <a:close/>
                </a:path>
                <a:path w="297179" h="106680">
                  <a:moveTo>
                    <a:pt x="266700" y="53086"/>
                  </a:moveTo>
                  <a:lnTo>
                    <a:pt x="257302" y="14986"/>
                  </a:lnTo>
                  <a:lnTo>
                    <a:pt x="251587" y="7810"/>
                  </a:lnTo>
                  <a:lnTo>
                    <a:pt x="251587" y="53594"/>
                  </a:lnTo>
                  <a:lnTo>
                    <a:pt x="251269" y="62166"/>
                  </a:lnTo>
                  <a:lnTo>
                    <a:pt x="238760" y="92710"/>
                  </a:lnTo>
                  <a:lnTo>
                    <a:pt x="227203" y="92710"/>
                  </a:lnTo>
                  <a:lnTo>
                    <a:pt x="214503" y="53086"/>
                  </a:lnTo>
                  <a:lnTo>
                    <a:pt x="214807" y="44665"/>
                  </a:lnTo>
                  <a:lnTo>
                    <a:pt x="227457" y="14097"/>
                  </a:lnTo>
                  <a:lnTo>
                    <a:pt x="239268" y="14097"/>
                  </a:lnTo>
                  <a:lnTo>
                    <a:pt x="251587" y="53594"/>
                  </a:lnTo>
                  <a:lnTo>
                    <a:pt x="251587" y="7810"/>
                  </a:lnTo>
                  <a:lnTo>
                    <a:pt x="246684" y="3721"/>
                  </a:lnTo>
                  <a:lnTo>
                    <a:pt x="240487" y="939"/>
                  </a:lnTo>
                  <a:lnTo>
                    <a:pt x="233680" y="0"/>
                  </a:lnTo>
                  <a:lnTo>
                    <a:pt x="226479" y="939"/>
                  </a:lnTo>
                  <a:lnTo>
                    <a:pt x="202018" y="31915"/>
                  </a:lnTo>
                  <a:lnTo>
                    <a:pt x="199656" y="53086"/>
                  </a:lnTo>
                  <a:lnTo>
                    <a:pt x="199656" y="53594"/>
                  </a:lnTo>
                  <a:lnTo>
                    <a:pt x="208788" y="91821"/>
                  </a:lnTo>
                  <a:lnTo>
                    <a:pt x="233045" y="106299"/>
                  </a:lnTo>
                  <a:lnTo>
                    <a:pt x="240182" y="105384"/>
                  </a:lnTo>
                  <a:lnTo>
                    <a:pt x="246595" y="102603"/>
                  </a:lnTo>
                  <a:lnTo>
                    <a:pt x="252285" y="98005"/>
                  </a:lnTo>
                  <a:lnTo>
                    <a:pt x="256400" y="92710"/>
                  </a:lnTo>
                  <a:lnTo>
                    <a:pt x="257302" y="91567"/>
                  </a:lnTo>
                  <a:lnTo>
                    <a:pt x="261391" y="83591"/>
                  </a:lnTo>
                  <a:lnTo>
                    <a:pt x="264325" y="74523"/>
                  </a:lnTo>
                  <a:lnTo>
                    <a:pt x="266103" y="64350"/>
                  </a:lnTo>
                  <a:lnTo>
                    <a:pt x="266700" y="53086"/>
                  </a:lnTo>
                  <a:close/>
                </a:path>
                <a:path w="297179" h="106680">
                  <a:moveTo>
                    <a:pt x="296926" y="95123"/>
                  </a:moveTo>
                  <a:lnTo>
                    <a:pt x="296037" y="93091"/>
                  </a:lnTo>
                  <a:lnTo>
                    <a:pt x="292481" y="89535"/>
                  </a:lnTo>
                  <a:lnTo>
                    <a:pt x="290322" y="88646"/>
                  </a:lnTo>
                  <a:lnTo>
                    <a:pt x="285242" y="88646"/>
                  </a:lnTo>
                  <a:lnTo>
                    <a:pt x="283083" y="89535"/>
                  </a:lnTo>
                  <a:lnTo>
                    <a:pt x="281432" y="91313"/>
                  </a:lnTo>
                  <a:lnTo>
                    <a:pt x="279654" y="93091"/>
                  </a:lnTo>
                  <a:lnTo>
                    <a:pt x="278765" y="95123"/>
                  </a:lnTo>
                  <a:lnTo>
                    <a:pt x="278765" y="100203"/>
                  </a:lnTo>
                  <a:lnTo>
                    <a:pt x="279654" y="102235"/>
                  </a:lnTo>
                  <a:lnTo>
                    <a:pt x="283083" y="105664"/>
                  </a:lnTo>
                  <a:lnTo>
                    <a:pt x="285242" y="106553"/>
                  </a:lnTo>
                  <a:lnTo>
                    <a:pt x="290322" y="106553"/>
                  </a:lnTo>
                  <a:lnTo>
                    <a:pt x="292608" y="105664"/>
                  </a:lnTo>
                  <a:lnTo>
                    <a:pt x="296037" y="102235"/>
                  </a:lnTo>
                  <a:lnTo>
                    <a:pt x="296926" y="100203"/>
                  </a:lnTo>
                  <a:lnTo>
                    <a:pt x="296926" y="9512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032" y="2758058"/>
              <a:ext cx="7661135" cy="1403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68031" y="2758058"/>
              <a:ext cx="3681984" cy="1403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753" y="2941066"/>
              <a:ext cx="1331544" cy="1402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48637" y="3005421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5" h="14605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1348" y="2940939"/>
              <a:ext cx="3035807" cy="1403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50299" y="3123945"/>
              <a:ext cx="1666240" cy="14020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045" y="3123945"/>
              <a:ext cx="9606445" cy="47231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807194" y="3306825"/>
              <a:ext cx="1893570" cy="140335"/>
            </a:xfrm>
            <a:custGeom>
              <a:avLst/>
              <a:gdLst/>
              <a:ahLst/>
              <a:cxnLst/>
              <a:rect l="l" t="t" r="r" b="b"/>
              <a:pathLst>
                <a:path w="1893570" h="140335">
                  <a:moveTo>
                    <a:pt x="37058" y="64363"/>
                  </a:moveTo>
                  <a:lnTo>
                    <a:pt x="0" y="64363"/>
                  </a:lnTo>
                  <a:lnTo>
                    <a:pt x="0" y="78867"/>
                  </a:lnTo>
                  <a:lnTo>
                    <a:pt x="37058" y="78867"/>
                  </a:lnTo>
                  <a:lnTo>
                    <a:pt x="37058" y="64363"/>
                  </a:lnTo>
                  <a:close/>
                </a:path>
                <a:path w="1893570" h="140335">
                  <a:moveTo>
                    <a:pt x="113919" y="85344"/>
                  </a:moveTo>
                  <a:lnTo>
                    <a:pt x="113880" y="76581"/>
                  </a:lnTo>
                  <a:lnTo>
                    <a:pt x="112991" y="69138"/>
                  </a:lnTo>
                  <a:lnTo>
                    <a:pt x="110299" y="62522"/>
                  </a:lnTo>
                  <a:lnTo>
                    <a:pt x="108127" y="59817"/>
                  </a:lnTo>
                  <a:lnTo>
                    <a:pt x="105765" y="56870"/>
                  </a:lnTo>
                  <a:lnTo>
                    <a:pt x="99441" y="52197"/>
                  </a:lnTo>
                  <a:lnTo>
                    <a:pt x="105105" y="47345"/>
                  </a:lnTo>
                  <a:lnTo>
                    <a:pt x="106680" y="45212"/>
                  </a:lnTo>
                  <a:lnTo>
                    <a:pt x="109156" y="41897"/>
                  </a:lnTo>
                  <a:lnTo>
                    <a:pt x="111582" y="35864"/>
                  </a:lnTo>
                  <a:lnTo>
                    <a:pt x="112331" y="29718"/>
                  </a:lnTo>
                  <a:lnTo>
                    <a:pt x="112395" y="20955"/>
                  </a:lnTo>
                  <a:lnTo>
                    <a:pt x="109474" y="14097"/>
                  </a:lnTo>
                  <a:lnTo>
                    <a:pt x="98806" y="4114"/>
                  </a:lnTo>
                  <a:lnTo>
                    <a:pt x="98806" y="71120"/>
                  </a:lnTo>
                  <a:lnTo>
                    <a:pt x="98806" y="81788"/>
                  </a:lnTo>
                  <a:lnTo>
                    <a:pt x="97155" y="85344"/>
                  </a:lnTo>
                  <a:lnTo>
                    <a:pt x="90551" y="90932"/>
                  </a:lnTo>
                  <a:lnTo>
                    <a:pt x="86233" y="92329"/>
                  </a:lnTo>
                  <a:lnTo>
                    <a:pt x="75565" y="92329"/>
                  </a:lnTo>
                  <a:lnTo>
                    <a:pt x="71120" y="90805"/>
                  </a:lnTo>
                  <a:lnTo>
                    <a:pt x="67691" y="87757"/>
                  </a:lnTo>
                  <a:lnTo>
                    <a:pt x="64262" y="84836"/>
                  </a:lnTo>
                  <a:lnTo>
                    <a:pt x="62611" y="80899"/>
                  </a:lnTo>
                  <a:lnTo>
                    <a:pt x="62661" y="71120"/>
                  </a:lnTo>
                  <a:lnTo>
                    <a:pt x="64262" y="67310"/>
                  </a:lnTo>
                  <a:lnTo>
                    <a:pt x="70866" y="61214"/>
                  </a:lnTo>
                  <a:lnTo>
                    <a:pt x="75311" y="59817"/>
                  </a:lnTo>
                  <a:lnTo>
                    <a:pt x="85979" y="59817"/>
                  </a:lnTo>
                  <a:lnTo>
                    <a:pt x="90424" y="61214"/>
                  </a:lnTo>
                  <a:lnTo>
                    <a:pt x="93726" y="64262"/>
                  </a:lnTo>
                  <a:lnTo>
                    <a:pt x="97155" y="67310"/>
                  </a:lnTo>
                  <a:lnTo>
                    <a:pt x="98806" y="71120"/>
                  </a:lnTo>
                  <a:lnTo>
                    <a:pt x="98806" y="4114"/>
                  </a:lnTo>
                  <a:lnTo>
                    <a:pt x="97536" y="2921"/>
                  </a:lnTo>
                  <a:lnTo>
                    <a:pt x="97536" y="33909"/>
                  </a:lnTo>
                  <a:lnTo>
                    <a:pt x="96012" y="37592"/>
                  </a:lnTo>
                  <a:lnTo>
                    <a:pt x="89662" y="43688"/>
                  </a:lnTo>
                  <a:lnTo>
                    <a:pt x="85852" y="45212"/>
                  </a:lnTo>
                  <a:lnTo>
                    <a:pt x="76708" y="45212"/>
                  </a:lnTo>
                  <a:lnTo>
                    <a:pt x="72771" y="43688"/>
                  </a:lnTo>
                  <a:lnTo>
                    <a:pt x="69596" y="40640"/>
                  </a:lnTo>
                  <a:lnTo>
                    <a:pt x="66294" y="37592"/>
                  </a:lnTo>
                  <a:lnTo>
                    <a:pt x="64770" y="33909"/>
                  </a:lnTo>
                  <a:lnTo>
                    <a:pt x="64770" y="25019"/>
                  </a:lnTo>
                  <a:lnTo>
                    <a:pt x="66294" y="21336"/>
                  </a:lnTo>
                  <a:lnTo>
                    <a:pt x="69342" y="18415"/>
                  </a:lnTo>
                  <a:lnTo>
                    <a:pt x="72390" y="15621"/>
                  </a:lnTo>
                  <a:lnTo>
                    <a:pt x="76327" y="14097"/>
                  </a:lnTo>
                  <a:lnTo>
                    <a:pt x="85979" y="14097"/>
                  </a:lnTo>
                  <a:lnTo>
                    <a:pt x="97536" y="33909"/>
                  </a:lnTo>
                  <a:lnTo>
                    <a:pt x="97536" y="2921"/>
                  </a:lnTo>
                  <a:lnTo>
                    <a:pt x="97409" y="2794"/>
                  </a:lnTo>
                  <a:lnTo>
                    <a:pt x="90170" y="0"/>
                  </a:lnTo>
                  <a:lnTo>
                    <a:pt x="72644" y="0"/>
                  </a:lnTo>
                  <a:lnTo>
                    <a:pt x="65151" y="2794"/>
                  </a:lnTo>
                  <a:lnTo>
                    <a:pt x="52959" y="14224"/>
                  </a:lnTo>
                  <a:lnTo>
                    <a:pt x="49961" y="20955"/>
                  </a:lnTo>
                  <a:lnTo>
                    <a:pt x="49911" y="33909"/>
                  </a:lnTo>
                  <a:lnTo>
                    <a:pt x="50800" y="37973"/>
                  </a:lnTo>
                  <a:lnTo>
                    <a:pt x="52705" y="41529"/>
                  </a:lnTo>
                  <a:lnTo>
                    <a:pt x="54737" y="45085"/>
                  </a:lnTo>
                  <a:lnTo>
                    <a:pt x="57785" y="48641"/>
                  </a:lnTo>
                  <a:lnTo>
                    <a:pt x="62230" y="52197"/>
                  </a:lnTo>
                  <a:lnTo>
                    <a:pt x="55791" y="56946"/>
                  </a:lnTo>
                  <a:lnTo>
                    <a:pt x="51193" y="62585"/>
                  </a:lnTo>
                  <a:lnTo>
                    <a:pt x="48412" y="69164"/>
                  </a:lnTo>
                  <a:lnTo>
                    <a:pt x="47498" y="76581"/>
                  </a:lnTo>
                  <a:lnTo>
                    <a:pt x="47599" y="85344"/>
                  </a:lnTo>
                  <a:lnTo>
                    <a:pt x="50673" y="92202"/>
                  </a:lnTo>
                  <a:lnTo>
                    <a:pt x="57150" y="97917"/>
                  </a:lnTo>
                  <a:lnTo>
                    <a:pt x="63500" y="103632"/>
                  </a:lnTo>
                  <a:lnTo>
                    <a:pt x="71374" y="106553"/>
                  </a:lnTo>
                  <a:lnTo>
                    <a:pt x="90424" y="106553"/>
                  </a:lnTo>
                  <a:lnTo>
                    <a:pt x="98298" y="103632"/>
                  </a:lnTo>
                  <a:lnTo>
                    <a:pt x="110744" y="92456"/>
                  </a:lnTo>
                  <a:lnTo>
                    <a:pt x="110794" y="92329"/>
                  </a:lnTo>
                  <a:lnTo>
                    <a:pt x="113919" y="85344"/>
                  </a:lnTo>
                  <a:close/>
                </a:path>
                <a:path w="1893570" h="140335">
                  <a:moveTo>
                    <a:pt x="190500" y="53086"/>
                  </a:moveTo>
                  <a:lnTo>
                    <a:pt x="181102" y="14986"/>
                  </a:lnTo>
                  <a:lnTo>
                    <a:pt x="175387" y="7810"/>
                  </a:lnTo>
                  <a:lnTo>
                    <a:pt x="175387" y="53594"/>
                  </a:lnTo>
                  <a:lnTo>
                    <a:pt x="175069" y="62179"/>
                  </a:lnTo>
                  <a:lnTo>
                    <a:pt x="162560" y="92710"/>
                  </a:lnTo>
                  <a:lnTo>
                    <a:pt x="151003" y="92710"/>
                  </a:lnTo>
                  <a:lnTo>
                    <a:pt x="138303" y="53086"/>
                  </a:lnTo>
                  <a:lnTo>
                    <a:pt x="138607" y="44665"/>
                  </a:lnTo>
                  <a:lnTo>
                    <a:pt x="151257" y="14097"/>
                  </a:lnTo>
                  <a:lnTo>
                    <a:pt x="163068" y="14097"/>
                  </a:lnTo>
                  <a:lnTo>
                    <a:pt x="175387" y="53594"/>
                  </a:lnTo>
                  <a:lnTo>
                    <a:pt x="175387" y="7810"/>
                  </a:lnTo>
                  <a:lnTo>
                    <a:pt x="170484" y="3721"/>
                  </a:lnTo>
                  <a:lnTo>
                    <a:pt x="164287" y="939"/>
                  </a:lnTo>
                  <a:lnTo>
                    <a:pt x="157480" y="0"/>
                  </a:lnTo>
                  <a:lnTo>
                    <a:pt x="150279" y="939"/>
                  </a:lnTo>
                  <a:lnTo>
                    <a:pt x="125818" y="31915"/>
                  </a:lnTo>
                  <a:lnTo>
                    <a:pt x="123456" y="53086"/>
                  </a:lnTo>
                  <a:lnTo>
                    <a:pt x="123456" y="53594"/>
                  </a:lnTo>
                  <a:lnTo>
                    <a:pt x="132588" y="91821"/>
                  </a:lnTo>
                  <a:lnTo>
                    <a:pt x="156845" y="106299"/>
                  </a:lnTo>
                  <a:lnTo>
                    <a:pt x="163982" y="105384"/>
                  </a:lnTo>
                  <a:lnTo>
                    <a:pt x="170395" y="102603"/>
                  </a:lnTo>
                  <a:lnTo>
                    <a:pt x="176085" y="98005"/>
                  </a:lnTo>
                  <a:lnTo>
                    <a:pt x="180200" y="92710"/>
                  </a:lnTo>
                  <a:lnTo>
                    <a:pt x="181102" y="91567"/>
                  </a:lnTo>
                  <a:lnTo>
                    <a:pt x="185191" y="83591"/>
                  </a:lnTo>
                  <a:lnTo>
                    <a:pt x="188125" y="74523"/>
                  </a:lnTo>
                  <a:lnTo>
                    <a:pt x="189903" y="64350"/>
                  </a:lnTo>
                  <a:lnTo>
                    <a:pt x="190500" y="53086"/>
                  </a:lnTo>
                  <a:close/>
                </a:path>
                <a:path w="1893570" h="140335">
                  <a:moveTo>
                    <a:pt x="234442" y="70104"/>
                  </a:moveTo>
                  <a:lnTo>
                    <a:pt x="225234" y="28956"/>
                  </a:lnTo>
                  <a:lnTo>
                    <a:pt x="219837" y="19177"/>
                  </a:lnTo>
                  <a:lnTo>
                    <a:pt x="217170" y="14859"/>
                  </a:lnTo>
                  <a:lnTo>
                    <a:pt x="213106" y="9398"/>
                  </a:lnTo>
                  <a:lnTo>
                    <a:pt x="207518" y="2794"/>
                  </a:lnTo>
                  <a:lnTo>
                    <a:pt x="205232" y="0"/>
                  </a:lnTo>
                  <a:lnTo>
                    <a:pt x="196850" y="0"/>
                  </a:lnTo>
                  <a:lnTo>
                    <a:pt x="202184" y="7239"/>
                  </a:lnTo>
                  <a:lnTo>
                    <a:pt x="206248" y="14478"/>
                  </a:lnTo>
                  <a:lnTo>
                    <a:pt x="217932" y="52832"/>
                  </a:lnTo>
                  <a:lnTo>
                    <a:pt x="218694" y="61214"/>
                  </a:lnTo>
                  <a:lnTo>
                    <a:pt x="218592" y="78422"/>
                  </a:lnTo>
                  <a:lnTo>
                    <a:pt x="208254" y="120789"/>
                  </a:lnTo>
                  <a:lnTo>
                    <a:pt x="196850" y="140208"/>
                  </a:lnTo>
                  <a:lnTo>
                    <a:pt x="205232" y="140208"/>
                  </a:lnTo>
                  <a:lnTo>
                    <a:pt x="226695" y="107569"/>
                  </a:lnTo>
                  <a:lnTo>
                    <a:pt x="234073" y="78422"/>
                  </a:lnTo>
                  <a:lnTo>
                    <a:pt x="234442" y="70104"/>
                  </a:lnTo>
                  <a:close/>
                </a:path>
                <a:path w="1893570" h="140335">
                  <a:moveTo>
                    <a:pt x="269494" y="95123"/>
                  </a:moveTo>
                  <a:lnTo>
                    <a:pt x="268605" y="93091"/>
                  </a:lnTo>
                  <a:lnTo>
                    <a:pt x="265049" y="89535"/>
                  </a:lnTo>
                  <a:lnTo>
                    <a:pt x="262890" y="88646"/>
                  </a:lnTo>
                  <a:lnTo>
                    <a:pt x="257810" y="88646"/>
                  </a:lnTo>
                  <a:lnTo>
                    <a:pt x="255651" y="89535"/>
                  </a:lnTo>
                  <a:lnTo>
                    <a:pt x="254000" y="91313"/>
                  </a:lnTo>
                  <a:lnTo>
                    <a:pt x="252222" y="93091"/>
                  </a:lnTo>
                  <a:lnTo>
                    <a:pt x="251333" y="95123"/>
                  </a:lnTo>
                  <a:lnTo>
                    <a:pt x="251333" y="100203"/>
                  </a:lnTo>
                  <a:lnTo>
                    <a:pt x="252222" y="102235"/>
                  </a:lnTo>
                  <a:lnTo>
                    <a:pt x="255651" y="105664"/>
                  </a:lnTo>
                  <a:lnTo>
                    <a:pt x="257810" y="106553"/>
                  </a:lnTo>
                  <a:lnTo>
                    <a:pt x="262890" y="106553"/>
                  </a:lnTo>
                  <a:lnTo>
                    <a:pt x="265176" y="105664"/>
                  </a:lnTo>
                  <a:lnTo>
                    <a:pt x="268605" y="102235"/>
                  </a:lnTo>
                  <a:lnTo>
                    <a:pt x="269494" y="100203"/>
                  </a:lnTo>
                  <a:lnTo>
                    <a:pt x="269494" y="95123"/>
                  </a:lnTo>
                  <a:close/>
                </a:path>
                <a:path w="1893570" h="140335">
                  <a:moveTo>
                    <a:pt x="369531" y="78105"/>
                  </a:moveTo>
                  <a:lnTo>
                    <a:pt x="339217" y="42672"/>
                  </a:lnTo>
                  <a:lnTo>
                    <a:pt x="334137" y="39751"/>
                  </a:lnTo>
                  <a:lnTo>
                    <a:pt x="330454" y="36830"/>
                  </a:lnTo>
                  <a:lnTo>
                    <a:pt x="325882" y="31496"/>
                  </a:lnTo>
                  <a:lnTo>
                    <a:pt x="324739" y="28575"/>
                  </a:lnTo>
                  <a:lnTo>
                    <a:pt x="324739" y="21844"/>
                  </a:lnTo>
                  <a:lnTo>
                    <a:pt x="326263" y="19050"/>
                  </a:lnTo>
                  <a:lnTo>
                    <a:pt x="329311" y="16764"/>
                  </a:lnTo>
                  <a:lnTo>
                    <a:pt x="332486" y="14478"/>
                  </a:lnTo>
                  <a:lnTo>
                    <a:pt x="336423" y="13335"/>
                  </a:lnTo>
                  <a:lnTo>
                    <a:pt x="341376" y="13335"/>
                  </a:lnTo>
                  <a:lnTo>
                    <a:pt x="347726" y="14033"/>
                  </a:lnTo>
                  <a:lnTo>
                    <a:pt x="353860" y="16090"/>
                  </a:lnTo>
                  <a:lnTo>
                    <a:pt x="359778" y="19507"/>
                  </a:lnTo>
                  <a:lnTo>
                    <a:pt x="365506" y="24257"/>
                  </a:lnTo>
                  <a:lnTo>
                    <a:pt x="365506" y="13335"/>
                  </a:lnTo>
                  <a:lnTo>
                    <a:pt x="365506" y="7366"/>
                  </a:lnTo>
                  <a:lnTo>
                    <a:pt x="358267" y="2413"/>
                  </a:lnTo>
                  <a:lnTo>
                    <a:pt x="350266" y="0"/>
                  </a:lnTo>
                  <a:lnTo>
                    <a:pt x="332613" y="0"/>
                  </a:lnTo>
                  <a:lnTo>
                    <a:pt x="325247" y="2540"/>
                  </a:lnTo>
                  <a:lnTo>
                    <a:pt x="319532" y="7620"/>
                  </a:lnTo>
                  <a:lnTo>
                    <a:pt x="313817" y="12827"/>
                  </a:lnTo>
                  <a:lnTo>
                    <a:pt x="311023" y="19431"/>
                  </a:lnTo>
                  <a:lnTo>
                    <a:pt x="311023" y="33020"/>
                  </a:lnTo>
                  <a:lnTo>
                    <a:pt x="341884" y="61722"/>
                  </a:lnTo>
                  <a:lnTo>
                    <a:pt x="351028" y="67437"/>
                  </a:lnTo>
                  <a:lnTo>
                    <a:pt x="355600" y="73406"/>
                  </a:lnTo>
                  <a:lnTo>
                    <a:pt x="355600" y="83693"/>
                  </a:lnTo>
                  <a:lnTo>
                    <a:pt x="354076" y="86868"/>
                  </a:lnTo>
                  <a:lnTo>
                    <a:pt x="351028" y="89535"/>
                  </a:lnTo>
                  <a:lnTo>
                    <a:pt x="347853" y="92075"/>
                  </a:lnTo>
                  <a:lnTo>
                    <a:pt x="344043" y="93345"/>
                  </a:lnTo>
                  <a:lnTo>
                    <a:pt x="339344" y="93345"/>
                  </a:lnTo>
                  <a:lnTo>
                    <a:pt x="331673" y="92405"/>
                  </a:lnTo>
                  <a:lnTo>
                    <a:pt x="324459" y="89535"/>
                  </a:lnTo>
                  <a:lnTo>
                    <a:pt x="317715" y="84772"/>
                  </a:lnTo>
                  <a:lnTo>
                    <a:pt x="311404" y="78105"/>
                  </a:lnTo>
                  <a:lnTo>
                    <a:pt x="311404" y="97028"/>
                  </a:lnTo>
                  <a:lnTo>
                    <a:pt x="317931" y="101206"/>
                  </a:lnTo>
                  <a:lnTo>
                    <a:pt x="324764" y="104178"/>
                  </a:lnTo>
                  <a:lnTo>
                    <a:pt x="331939" y="105968"/>
                  </a:lnTo>
                  <a:lnTo>
                    <a:pt x="339471" y="106553"/>
                  </a:lnTo>
                  <a:lnTo>
                    <a:pt x="348361" y="106553"/>
                  </a:lnTo>
                  <a:lnTo>
                    <a:pt x="355727" y="103886"/>
                  </a:lnTo>
                  <a:lnTo>
                    <a:pt x="361315" y="98679"/>
                  </a:lnTo>
                  <a:lnTo>
                    <a:pt x="366776" y="93472"/>
                  </a:lnTo>
                  <a:lnTo>
                    <a:pt x="366826" y="93345"/>
                  </a:lnTo>
                  <a:lnTo>
                    <a:pt x="369506" y="86868"/>
                  </a:lnTo>
                  <a:lnTo>
                    <a:pt x="369531" y="78105"/>
                  </a:lnTo>
                  <a:close/>
                </a:path>
                <a:path w="1893570" h="140335">
                  <a:moveTo>
                    <a:pt x="437515" y="93091"/>
                  </a:moveTo>
                  <a:lnTo>
                    <a:pt x="434086" y="95504"/>
                  </a:lnTo>
                  <a:lnTo>
                    <a:pt x="431419" y="96774"/>
                  </a:lnTo>
                  <a:lnTo>
                    <a:pt x="428244" y="96774"/>
                  </a:lnTo>
                  <a:lnTo>
                    <a:pt x="427482" y="95631"/>
                  </a:lnTo>
                  <a:lnTo>
                    <a:pt x="427482" y="71501"/>
                  </a:lnTo>
                  <a:lnTo>
                    <a:pt x="427482" y="58420"/>
                  </a:lnTo>
                  <a:lnTo>
                    <a:pt x="425754" y="48133"/>
                  </a:lnTo>
                  <a:lnTo>
                    <a:pt x="423545" y="44196"/>
                  </a:lnTo>
                  <a:lnTo>
                    <a:pt x="422148" y="42545"/>
                  </a:lnTo>
                  <a:lnTo>
                    <a:pt x="420624" y="41275"/>
                  </a:lnTo>
                  <a:lnTo>
                    <a:pt x="416179" y="37465"/>
                  </a:lnTo>
                  <a:lnTo>
                    <a:pt x="410337" y="35560"/>
                  </a:lnTo>
                  <a:lnTo>
                    <a:pt x="393065" y="35560"/>
                  </a:lnTo>
                  <a:lnTo>
                    <a:pt x="385445" y="38608"/>
                  </a:lnTo>
                  <a:lnTo>
                    <a:pt x="380238" y="44831"/>
                  </a:lnTo>
                  <a:lnTo>
                    <a:pt x="380238" y="59563"/>
                  </a:lnTo>
                  <a:lnTo>
                    <a:pt x="387223" y="51943"/>
                  </a:lnTo>
                  <a:lnTo>
                    <a:pt x="394335" y="48133"/>
                  </a:lnTo>
                  <a:lnTo>
                    <a:pt x="409956" y="48133"/>
                  </a:lnTo>
                  <a:lnTo>
                    <a:pt x="414147" y="52324"/>
                  </a:lnTo>
                  <a:lnTo>
                    <a:pt x="414147" y="64135"/>
                  </a:lnTo>
                  <a:lnTo>
                    <a:pt x="414147" y="71501"/>
                  </a:lnTo>
                  <a:lnTo>
                    <a:pt x="414147" y="91694"/>
                  </a:lnTo>
                  <a:lnTo>
                    <a:pt x="410464" y="95250"/>
                  </a:lnTo>
                  <a:lnTo>
                    <a:pt x="406527" y="97028"/>
                  </a:lnTo>
                  <a:lnTo>
                    <a:pt x="399288" y="97028"/>
                  </a:lnTo>
                  <a:lnTo>
                    <a:pt x="396875" y="96139"/>
                  </a:lnTo>
                  <a:lnTo>
                    <a:pt x="393319" y="92583"/>
                  </a:lnTo>
                  <a:lnTo>
                    <a:pt x="392430" y="90297"/>
                  </a:lnTo>
                  <a:lnTo>
                    <a:pt x="392430" y="84709"/>
                  </a:lnTo>
                  <a:lnTo>
                    <a:pt x="393319" y="82296"/>
                  </a:lnTo>
                  <a:lnTo>
                    <a:pt x="395224" y="80518"/>
                  </a:lnTo>
                  <a:lnTo>
                    <a:pt x="397129" y="78613"/>
                  </a:lnTo>
                  <a:lnTo>
                    <a:pt x="400431" y="76835"/>
                  </a:lnTo>
                  <a:lnTo>
                    <a:pt x="405003" y="74930"/>
                  </a:lnTo>
                  <a:lnTo>
                    <a:pt x="414147" y="71501"/>
                  </a:lnTo>
                  <a:lnTo>
                    <a:pt x="414147" y="64135"/>
                  </a:lnTo>
                  <a:lnTo>
                    <a:pt x="378968" y="85471"/>
                  </a:lnTo>
                  <a:lnTo>
                    <a:pt x="378968" y="94488"/>
                  </a:lnTo>
                  <a:lnTo>
                    <a:pt x="380492" y="98425"/>
                  </a:lnTo>
                  <a:lnTo>
                    <a:pt x="386842" y="104775"/>
                  </a:lnTo>
                  <a:lnTo>
                    <a:pt x="390779" y="106299"/>
                  </a:lnTo>
                  <a:lnTo>
                    <a:pt x="402082" y="106299"/>
                  </a:lnTo>
                  <a:lnTo>
                    <a:pt x="408178" y="104140"/>
                  </a:lnTo>
                  <a:lnTo>
                    <a:pt x="414020" y="99695"/>
                  </a:lnTo>
                  <a:lnTo>
                    <a:pt x="415036" y="104267"/>
                  </a:lnTo>
                  <a:lnTo>
                    <a:pt x="418465" y="106553"/>
                  </a:lnTo>
                  <a:lnTo>
                    <a:pt x="426339" y="106553"/>
                  </a:lnTo>
                  <a:lnTo>
                    <a:pt x="437515" y="101346"/>
                  </a:lnTo>
                  <a:lnTo>
                    <a:pt x="437515" y="99695"/>
                  </a:lnTo>
                  <a:lnTo>
                    <a:pt x="437515" y="97028"/>
                  </a:lnTo>
                  <a:lnTo>
                    <a:pt x="437515" y="96774"/>
                  </a:lnTo>
                  <a:lnTo>
                    <a:pt x="437515" y="93091"/>
                  </a:lnTo>
                  <a:close/>
                </a:path>
                <a:path w="1893570" h="140335">
                  <a:moveTo>
                    <a:pt x="507238" y="57785"/>
                  </a:moveTo>
                  <a:lnTo>
                    <a:pt x="506349" y="51689"/>
                  </a:lnTo>
                  <a:lnTo>
                    <a:pt x="503936" y="46863"/>
                  </a:lnTo>
                  <a:lnTo>
                    <a:pt x="503301" y="45593"/>
                  </a:lnTo>
                  <a:lnTo>
                    <a:pt x="502539" y="44069"/>
                  </a:lnTo>
                  <a:lnTo>
                    <a:pt x="499745" y="41021"/>
                  </a:lnTo>
                  <a:lnTo>
                    <a:pt x="496062" y="38862"/>
                  </a:lnTo>
                  <a:lnTo>
                    <a:pt x="492379" y="36576"/>
                  </a:lnTo>
                  <a:lnTo>
                    <a:pt x="488442" y="35560"/>
                  </a:lnTo>
                  <a:lnTo>
                    <a:pt x="476377" y="35560"/>
                  </a:lnTo>
                  <a:lnTo>
                    <a:pt x="469519" y="38862"/>
                  </a:lnTo>
                  <a:lnTo>
                    <a:pt x="463550" y="45593"/>
                  </a:lnTo>
                  <a:lnTo>
                    <a:pt x="463550" y="36830"/>
                  </a:lnTo>
                  <a:lnTo>
                    <a:pt x="449707" y="36830"/>
                  </a:lnTo>
                  <a:lnTo>
                    <a:pt x="449707" y="105283"/>
                  </a:lnTo>
                  <a:lnTo>
                    <a:pt x="463550" y="105283"/>
                  </a:lnTo>
                  <a:lnTo>
                    <a:pt x="463550" y="56388"/>
                  </a:lnTo>
                  <a:lnTo>
                    <a:pt x="467995" y="50038"/>
                  </a:lnTo>
                  <a:lnTo>
                    <a:pt x="473456" y="46863"/>
                  </a:lnTo>
                  <a:lnTo>
                    <a:pt x="484759" y="46863"/>
                  </a:lnTo>
                  <a:lnTo>
                    <a:pt x="488442" y="48260"/>
                  </a:lnTo>
                  <a:lnTo>
                    <a:pt x="490474" y="51308"/>
                  </a:lnTo>
                  <a:lnTo>
                    <a:pt x="492633" y="54356"/>
                  </a:lnTo>
                  <a:lnTo>
                    <a:pt x="493776" y="59309"/>
                  </a:lnTo>
                  <a:lnTo>
                    <a:pt x="493776" y="105283"/>
                  </a:lnTo>
                  <a:lnTo>
                    <a:pt x="507238" y="105283"/>
                  </a:lnTo>
                  <a:lnTo>
                    <a:pt x="507238" y="57785"/>
                  </a:lnTo>
                  <a:close/>
                </a:path>
                <a:path w="1893570" h="140335">
                  <a:moveTo>
                    <a:pt x="626237" y="1397"/>
                  </a:moveTo>
                  <a:lnTo>
                    <a:pt x="570865" y="1397"/>
                  </a:lnTo>
                  <a:lnTo>
                    <a:pt x="570865" y="105283"/>
                  </a:lnTo>
                  <a:lnTo>
                    <a:pt x="585724" y="105283"/>
                  </a:lnTo>
                  <a:lnTo>
                    <a:pt x="585724" y="56896"/>
                  </a:lnTo>
                  <a:lnTo>
                    <a:pt x="626237" y="56896"/>
                  </a:lnTo>
                  <a:lnTo>
                    <a:pt x="626237" y="43561"/>
                  </a:lnTo>
                  <a:lnTo>
                    <a:pt x="585724" y="43561"/>
                  </a:lnTo>
                  <a:lnTo>
                    <a:pt x="585724" y="14605"/>
                  </a:lnTo>
                  <a:lnTo>
                    <a:pt x="626237" y="14605"/>
                  </a:lnTo>
                  <a:lnTo>
                    <a:pt x="626237" y="1397"/>
                  </a:lnTo>
                  <a:close/>
                </a:path>
                <a:path w="1893570" h="140335">
                  <a:moveTo>
                    <a:pt x="691388" y="43180"/>
                  </a:moveTo>
                  <a:lnTo>
                    <a:pt x="685800" y="38100"/>
                  </a:lnTo>
                  <a:lnTo>
                    <a:pt x="680466" y="35560"/>
                  </a:lnTo>
                  <a:lnTo>
                    <a:pt x="668782" y="35560"/>
                  </a:lnTo>
                  <a:lnTo>
                    <a:pt x="662305" y="40767"/>
                  </a:lnTo>
                  <a:lnTo>
                    <a:pt x="655701" y="51308"/>
                  </a:lnTo>
                  <a:lnTo>
                    <a:pt x="654939" y="52578"/>
                  </a:lnTo>
                  <a:lnTo>
                    <a:pt x="654939" y="36830"/>
                  </a:lnTo>
                  <a:lnTo>
                    <a:pt x="641350" y="36830"/>
                  </a:lnTo>
                  <a:lnTo>
                    <a:pt x="641350" y="105283"/>
                  </a:lnTo>
                  <a:lnTo>
                    <a:pt x="654939" y="105283"/>
                  </a:lnTo>
                  <a:lnTo>
                    <a:pt x="654939" y="63754"/>
                  </a:lnTo>
                  <a:lnTo>
                    <a:pt x="656590" y="58928"/>
                  </a:lnTo>
                  <a:lnTo>
                    <a:pt x="661390" y="52578"/>
                  </a:lnTo>
                  <a:lnTo>
                    <a:pt x="662940" y="50546"/>
                  </a:lnTo>
                  <a:lnTo>
                    <a:pt x="666750" y="48387"/>
                  </a:lnTo>
                  <a:lnTo>
                    <a:pt x="675132" y="48387"/>
                  </a:lnTo>
                  <a:lnTo>
                    <a:pt x="679450" y="50673"/>
                  </a:lnTo>
                  <a:lnTo>
                    <a:pt x="684276" y="55118"/>
                  </a:lnTo>
                  <a:lnTo>
                    <a:pt x="688276" y="48387"/>
                  </a:lnTo>
                  <a:lnTo>
                    <a:pt x="691388" y="43180"/>
                  </a:lnTo>
                  <a:close/>
                </a:path>
                <a:path w="1893570" h="140335">
                  <a:moveTo>
                    <a:pt x="754507" y="93091"/>
                  </a:moveTo>
                  <a:lnTo>
                    <a:pt x="751078" y="95504"/>
                  </a:lnTo>
                  <a:lnTo>
                    <a:pt x="748411" y="96774"/>
                  </a:lnTo>
                  <a:lnTo>
                    <a:pt x="745236" y="96774"/>
                  </a:lnTo>
                  <a:lnTo>
                    <a:pt x="744474" y="95631"/>
                  </a:lnTo>
                  <a:lnTo>
                    <a:pt x="744474" y="71501"/>
                  </a:lnTo>
                  <a:lnTo>
                    <a:pt x="744474" y="58420"/>
                  </a:lnTo>
                  <a:lnTo>
                    <a:pt x="742746" y="48133"/>
                  </a:lnTo>
                  <a:lnTo>
                    <a:pt x="740537" y="44196"/>
                  </a:lnTo>
                  <a:lnTo>
                    <a:pt x="739140" y="42545"/>
                  </a:lnTo>
                  <a:lnTo>
                    <a:pt x="737616" y="41275"/>
                  </a:lnTo>
                  <a:lnTo>
                    <a:pt x="733171" y="37465"/>
                  </a:lnTo>
                  <a:lnTo>
                    <a:pt x="727329" y="35560"/>
                  </a:lnTo>
                  <a:lnTo>
                    <a:pt x="710057" y="35560"/>
                  </a:lnTo>
                  <a:lnTo>
                    <a:pt x="702437" y="38608"/>
                  </a:lnTo>
                  <a:lnTo>
                    <a:pt x="697230" y="44831"/>
                  </a:lnTo>
                  <a:lnTo>
                    <a:pt x="697230" y="59563"/>
                  </a:lnTo>
                  <a:lnTo>
                    <a:pt x="704215" y="51943"/>
                  </a:lnTo>
                  <a:lnTo>
                    <a:pt x="711327" y="48133"/>
                  </a:lnTo>
                  <a:lnTo>
                    <a:pt x="726948" y="48133"/>
                  </a:lnTo>
                  <a:lnTo>
                    <a:pt x="731139" y="52324"/>
                  </a:lnTo>
                  <a:lnTo>
                    <a:pt x="731139" y="64135"/>
                  </a:lnTo>
                  <a:lnTo>
                    <a:pt x="731139" y="71501"/>
                  </a:lnTo>
                  <a:lnTo>
                    <a:pt x="731139" y="91694"/>
                  </a:lnTo>
                  <a:lnTo>
                    <a:pt x="727456" y="95250"/>
                  </a:lnTo>
                  <a:lnTo>
                    <a:pt x="723519" y="97028"/>
                  </a:lnTo>
                  <a:lnTo>
                    <a:pt x="716280" y="97028"/>
                  </a:lnTo>
                  <a:lnTo>
                    <a:pt x="713867" y="96139"/>
                  </a:lnTo>
                  <a:lnTo>
                    <a:pt x="710311" y="92583"/>
                  </a:lnTo>
                  <a:lnTo>
                    <a:pt x="709422" y="90297"/>
                  </a:lnTo>
                  <a:lnTo>
                    <a:pt x="709422" y="84709"/>
                  </a:lnTo>
                  <a:lnTo>
                    <a:pt x="710311" y="82296"/>
                  </a:lnTo>
                  <a:lnTo>
                    <a:pt x="712216" y="80518"/>
                  </a:lnTo>
                  <a:lnTo>
                    <a:pt x="714121" y="78613"/>
                  </a:lnTo>
                  <a:lnTo>
                    <a:pt x="717423" y="76835"/>
                  </a:lnTo>
                  <a:lnTo>
                    <a:pt x="721995" y="74930"/>
                  </a:lnTo>
                  <a:lnTo>
                    <a:pt x="731139" y="71501"/>
                  </a:lnTo>
                  <a:lnTo>
                    <a:pt x="731139" y="64135"/>
                  </a:lnTo>
                  <a:lnTo>
                    <a:pt x="695960" y="85471"/>
                  </a:lnTo>
                  <a:lnTo>
                    <a:pt x="695960" y="94488"/>
                  </a:lnTo>
                  <a:lnTo>
                    <a:pt x="697484" y="98425"/>
                  </a:lnTo>
                  <a:lnTo>
                    <a:pt x="703834" y="104775"/>
                  </a:lnTo>
                  <a:lnTo>
                    <a:pt x="707771" y="106299"/>
                  </a:lnTo>
                  <a:lnTo>
                    <a:pt x="719074" y="106299"/>
                  </a:lnTo>
                  <a:lnTo>
                    <a:pt x="725170" y="104140"/>
                  </a:lnTo>
                  <a:lnTo>
                    <a:pt x="731012" y="99695"/>
                  </a:lnTo>
                  <a:lnTo>
                    <a:pt x="732028" y="104267"/>
                  </a:lnTo>
                  <a:lnTo>
                    <a:pt x="735457" y="106553"/>
                  </a:lnTo>
                  <a:lnTo>
                    <a:pt x="743331" y="106553"/>
                  </a:lnTo>
                  <a:lnTo>
                    <a:pt x="754507" y="101346"/>
                  </a:lnTo>
                  <a:lnTo>
                    <a:pt x="754507" y="99695"/>
                  </a:lnTo>
                  <a:lnTo>
                    <a:pt x="754507" y="97028"/>
                  </a:lnTo>
                  <a:lnTo>
                    <a:pt x="754507" y="96774"/>
                  </a:lnTo>
                  <a:lnTo>
                    <a:pt x="754507" y="93091"/>
                  </a:lnTo>
                  <a:close/>
                </a:path>
                <a:path w="1893570" h="140335">
                  <a:moveTo>
                    <a:pt x="824230" y="57785"/>
                  </a:moveTo>
                  <a:lnTo>
                    <a:pt x="823341" y="51689"/>
                  </a:lnTo>
                  <a:lnTo>
                    <a:pt x="820928" y="46863"/>
                  </a:lnTo>
                  <a:lnTo>
                    <a:pt x="820293" y="45593"/>
                  </a:lnTo>
                  <a:lnTo>
                    <a:pt x="819531" y="44069"/>
                  </a:lnTo>
                  <a:lnTo>
                    <a:pt x="816737" y="41021"/>
                  </a:lnTo>
                  <a:lnTo>
                    <a:pt x="813054" y="38862"/>
                  </a:lnTo>
                  <a:lnTo>
                    <a:pt x="809371" y="36576"/>
                  </a:lnTo>
                  <a:lnTo>
                    <a:pt x="805434" y="35560"/>
                  </a:lnTo>
                  <a:lnTo>
                    <a:pt x="793369" y="35560"/>
                  </a:lnTo>
                  <a:lnTo>
                    <a:pt x="786511" y="38862"/>
                  </a:lnTo>
                  <a:lnTo>
                    <a:pt x="780542" y="45593"/>
                  </a:lnTo>
                  <a:lnTo>
                    <a:pt x="780542" y="36830"/>
                  </a:lnTo>
                  <a:lnTo>
                    <a:pt x="766699" y="36830"/>
                  </a:lnTo>
                  <a:lnTo>
                    <a:pt x="766699" y="105283"/>
                  </a:lnTo>
                  <a:lnTo>
                    <a:pt x="780542" y="105283"/>
                  </a:lnTo>
                  <a:lnTo>
                    <a:pt x="780542" y="56388"/>
                  </a:lnTo>
                  <a:lnTo>
                    <a:pt x="784987" y="50038"/>
                  </a:lnTo>
                  <a:lnTo>
                    <a:pt x="790448" y="46863"/>
                  </a:lnTo>
                  <a:lnTo>
                    <a:pt x="801751" y="46863"/>
                  </a:lnTo>
                  <a:lnTo>
                    <a:pt x="805434" y="48260"/>
                  </a:lnTo>
                  <a:lnTo>
                    <a:pt x="807466" y="51308"/>
                  </a:lnTo>
                  <a:lnTo>
                    <a:pt x="809625" y="54356"/>
                  </a:lnTo>
                  <a:lnTo>
                    <a:pt x="810768" y="59309"/>
                  </a:lnTo>
                  <a:lnTo>
                    <a:pt x="810768" y="105283"/>
                  </a:lnTo>
                  <a:lnTo>
                    <a:pt x="824230" y="105283"/>
                  </a:lnTo>
                  <a:lnTo>
                    <a:pt x="824230" y="57785"/>
                  </a:lnTo>
                  <a:close/>
                </a:path>
                <a:path w="1893570" h="140335">
                  <a:moveTo>
                    <a:pt x="894461" y="89281"/>
                  </a:moveTo>
                  <a:lnTo>
                    <a:pt x="887730" y="92329"/>
                  </a:lnTo>
                  <a:lnTo>
                    <a:pt x="881761" y="93853"/>
                  </a:lnTo>
                  <a:lnTo>
                    <a:pt x="869442" y="93853"/>
                  </a:lnTo>
                  <a:lnTo>
                    <a:pt x="863600" y="91821"/>
                  </a:lnTo>
                  <a:lnTo>
                    <a:pt x="859409" y="87630"/>
                  </a:lnTo>
                  <a:lnTo>
                    <a:pt x="855218" y="83566"/>
                  </a:lnTo>
                  <a:lnTo>
                    <a:pt x="853059" y="77978"/>
                  </a:lnTo>
                  <a:lnTo>
                    <a:pt x="853059" y="64389"/>
                  </a:lnTo>
                  <a:lnTo>
                    <a:pt x="854964" y="58928"/>
                  </a:lnTo>
                  <a:lnTo>
                    <a:pt x="862838" y="50292"/>
                  </a:lnTo>
                  <a:lnTo>
                    <a:pt x="867918" y="48133"/>
                  </a:lnTo>
                  <a:lnTo>
                    <a:pt x="879856" y="48133"/>
                  </a:lnTo>
                  <a:lnTo>
                    <a:pt x="886206" y="50292"/>
                  </a:lnTo>
                  <a:lnTo>
                    <a:pt x="893064" y="54737"/>
                  </a:lnTo>
                  <a:lnTo>
                    <a:pt x="893064" y="48133"/>
                  </a:lnTo>
                  <a:lnTo>
                    <a:pt x="876681" y="35560"/>
                  </a:lnTo>
                  <a:lnTo>
                    <a:pt x="873125" y="35560"/>
                  </a:lnTo>
                  <a:lnTo>
                    <a:pt x="839927" y="63792"/>
                  </a:lnTo>
                  <a:lnTo>
                    <a:pt x="839343" y="71501"/>
                  </a:lnTo>
                  <a:lnTo>
                    <a:pt x="839927" y="79108"/>
                  </a:lnTo>
                  <a:lnTo>
                    <a:pt x="874522" y="106553"/>
                  </a:lnTo>
                  <a:lnTo>
                    <a:pt x="881126" y="106553"/>
                  </a:lnTo>
                  <a:lnTo>
                    <a:pt x="887730" y="105283"/>
                  </a:lnTo>
                  <a:lnTo>
                    <a:pt x="894461" y="102743"/>
                  </a:lnTo>
                  <a:lnTo>
                    <a:pt x="894461" y="93853"/>
                  </a:lnTo>
                  <a:lnTo>
                    <a:pt x="894461" y="89281"/>
                  </a:lnTo>
                  <a:close/>
                </a:path>
                <a:path w="1893570" h="140335">
                  <a:moveTo>
                    <a:pt x="924052" y="36830"/>
                  </a:moveTo>
                  <a:lnTo>
                    <a:pt x="910463" y="36830"/>
                  </a:lnTo>
                  <a:lnTo>
                    <a:pt x="910463" y="105283"/>
                  </a:lnTo>
                  <a:lnTo>
                    <a:pt x="924052" y="105283"/>
                  </a:lnTo>
                  <a:lnTo>
                    <a:pt x="924052" y="36830"/>
                  </a:lnTo>
                  <a:close/>
                </a:path>
                <a:path w="1893570" h="140335">
                  <a:moveTo>
                    <a:pt x="925322" y="13716"/>
                  </a:moveTo>
                  <a:lnTo>
                    <a:pt x="924560" y="11938"/>
                  </a:lnTo>
                  <a:lnTo>
                    <a:pt x="921385" y="8763"/>
                  </a:lnTo>
                  <a:lnTo>
                    <a:pt x="919480" y="8001"/>
                  </a:lnTo>
                  <a:lnTo>
                    <a:pt x="915162" y="8001"/>
                  </a:lnTo>
                  <a:lnTo>
                    <a:pt x="913257" y="8890"/>
                  </a:lnTo>
                  <a:lnTo>
                    <a:pt x="910082" y="12065"/>
                  </a:lnTo>
                  <a:lnTo>
                    <a:pt x="909421" y="13716"/>
                  </a:lnTo>
                  <a:lnTo>
                    <a:pt x="909320" y="18161"/>
                  </a:lnTo>
                  <a:lnTo>
                    <a:pt x="910082" y="20066"/>
                  </a:lnTo>
                  <a:lnTo>
                    <a:pt x="911733" y="21590"/>
                  </a:lnTo>
                  <a:lnTo>
                    <a:pt x="913257" y="23241"/>
                  </a:lnTo>
                  <a:lnTo>
                    <a:pt x="915162" y="24003"/>
                  </a:lnTo>
                  <a:lnTo>
                    <a:pt x="919480" y="24003"/>
                  </a:lnTo>
                  <a:lnTo>
                    <a:pt x="921385" y="23241"/>
                  </a:lnTo>
                  <a:lnTo>
                    <a:pt x="924560" y="20066"/>
                  </a:lnTo>
                  <a:lnTo>
                    <a:pt x="925322" y="18161"/>
                  </a:lnTo>
                  <a:lnTo>
                    <a:pt x="925322" y="13716"/>
                  </a:lnTo>
                  <a:close/>
                </a:path>
                <a:path w="1893570" h="140335">
                  <a:moveTo>
                    <a:pt x="986790" y="87249"/>
                  </a:moveTo>
                  <a:lnTo>
                    <a:pt x="961136" y="61087"/>
                  </a:lnTo>
                  <a:lnTo>
                    <a:pt x="958596" y="59309"/>
                  </a:lnTo>
                  <a:lnTo>
                    <a:pt x="957072" y="57912"/>
                  </a:lnTo>
                  <a:lnTo>
                    <a:pt x="955675" y="56515"/>
                  </a:lnTo>
                  <a:lnTo>
                    <a:pt x="954913" y="54991"/>
                  </a:lnTo>
                  <a:lnTo>
                    <a:pt x="954913" y="51562"/>
                  </a:lnTo>
                  <a:lnTo>
                    <a:pt x="955675" y="50038"/>
                  </a:lnTo>
                  <a:lnTo>
                    <a:pt x="958977" y="47752"/>
                  </a:lnTo>
                  <a:lnTo>
                    <a:pt x="961009" y="47244"/>
                  </a:lnTo>
                  <a:lnTo>
                    <a:pt x="968756" y="47244"/>
                  </a:lnTo>
                  <a:lnTo>
                    <a:pt x="975360" y="49657"/>
                  </a:lnTo>
                  <a:lnTo>
                    <a:pt x="983361" y="54610"/>
                  </a:lnTo>
                  <a:lnTo>
                    <a:pt x="983361" y="47244"/>
                  </a:lnTo>
                  <a:lnTo>
                    <a:pt x="983361" y="41148"/>
                  </a:lnTo>
                  <a:lnTo>
                    <a:pt x="976376" y="37338"/>
                  </a:lnTo>
                  <a:lnTo>
                    <a:pt x="969518" y="35560"/>
                  </a:lnTo>
                  <a:lnTo>
                    <a:pt x="956310" y="35560"/>
                  </a:lnTo>
                  <a:lnTo>
                    <a:pt x="951103" y="37211"/>
                  </a:lnTo>
                  <a:lnTo>
                    <a:pt x="947039" y="40513"/>
                  </a:lnTo>
                  <a:lnTo>
                    <a:pt x="942848" y="43815"/>
                  </a:lnTo>
                  <a:lnTo>
                    <a:pt x="940816" y="48133"/>
                  </a:lnTo>
                  <a:lnTo>
                    <a:pt x="940816" y="57404"/>
                  </a:lnTo>
                  <a:lnTo>
                    <a:pt x="942213" y="61214"/>
                  </a:lnTo>
                  <a:lnTo>
                    <a:pt x="947547" y="68072"/>
                  </a:lnTo>
                  <a:lnTo>
                    <a:pt x="953262" y="72263"/>
                  </a:lnTo>
                  <a:lnTo>
                    <a:pt x="962025" y="77089"/>
                  </a:lnTo>
                  <a:lnTo>
                    <a:pt x="966470" y="79629"/>
                  </a:lnTo>
                  <a:lnTo>
                    <a:pt x="969264" y="81546"/>
                  </a:lnTo>
                  <a:lnTo>
                    <a:pt x="970534" y="82804"/>
                  </a:lnTo>
                  <a:lnTo>
                    <a:pt x="971931" y="84074"/>
                  </a:lnTo>
                  <a:lnTo>
                    <a:pt x="972566" y="85725"/>
                  </a:lnTo>
                  <a:lnTo>
                    <a:pt x="972566" y="89662"/>
                  </a:lnTo>
                  <a:lnTo>
                    <a:pt x="971550" y="91313"/>
                  </a:lnTo>
                  <a:lnTo>
                    <a:pt x="967486" y="94107"/>
                  </a:lnTo>
                  <a:lnTo>
                    <a:pt x="965073" y="94869"/>
                  </a:lnTo>
                  <a:lnTo>
                    <a:pt x="959485" y="94869"/>
                  </a:lnTo>
                  <a:lnTo>
                    <a:pt x="956056" y="93980"/>
                  </a:lnTo>
                  <a:lnTo>
                    <a:pt x="948182" y="90678"/>
                  </a:lnTo>
                  <a:lnTo>
                    <a:pt x="944245" y="88519"/>
                  </a:lnTo>
                  <a:lnTo>
                    <a:pt x="940435" y="85852"/>
                  </a:lnTo>
                  <a:lnTo>
                    <a:pt x="940435" y="100330"/>
                  </a:lnTo>
                  <a:lnTo>
                    <a:pt x="945261" y="102743"/>
                  </a:lnTo>
                  <a:lnTo>
                    <a:pt x="949198" y="104267"/>
                  </a:lnTo>
                  <a:lnTo>
                    <a:pt x="955548" y="106045"/>
                  </a:lnTo>
                  <a:lnTo>
                    <a:pt x="959231" y="106553"/>
                  </a:lnTo>
                  <a:lnTo>
                    <a:pt x="970153" y="106553"/>
                  </a:lnTo>
                  <a:lnTo>
                    <a:pt x="975741" y="104648"/>
                  </a:lnTo>
                  <a:lnTo>
                    <a:pt x="980186" y="101092"/>
                  </a:lnTo>
                  <a:lnTo>
                    <a:pt x="984504" y="97536"/>
                  </a:lnTo>
                  <a:lnTo>
                    <a:pt x="985824" y="94869"/>
                  </a:lnTo>
                  <a:lnTo>
                    <a:pt x="986790" y="92964"/>
                  </a:lnTo>
                  <a:lnTo>
                    <a:pt x="986790" y="87249"/>
                  </a:lnTo>
                  <a:close/>
                </a:path>
                <a:path w="1893570" h="140335">
                  <a:moveTo>
                    <a:pt x="1052957" y="89281"/>
                  </a:moveTo>
                  <a:lnTo>
                    <a:pt x="1046226" y="92329"/>
                  </a:lnTo>
                  <a:lnTo>
                    <a:pt x="1040257" y="93853"/>
                  </a:lnTo>
                  <a:lnTo>
                    <a:pt x="1027938" y="93853"/>
                  </a:lnTo>
                  <a:lnTo>
                    <a:pt x="1022223" y="91821"/>
                  </a:lnTo>
                  <a:lnTo>
                    <a:pt x="1013714" y="83566"/>
                  </a:lnTo>
                  <a:lnTo>
                    <a:pt x="1011555" y="77978"/>
                  </a:lnTo>
                  <a:lnTo>
                    <a:pt x="1011555" y="64389"/>
                  </a:lnTo>
                  <a:lnTo>
                    <a:pt x="1013460" y="58928"/>
                  </a:lnTo>
                  <a:lnTo>
                    <a:pt x="1021334" y="50292"/>
                  </a:lnTo>
                  <a:lnTo>
                    <a:pt x="1026414" y="48133"/>
                  </a:lnTo>
                  <a:lnTo>
                    <a:pt x="1038352" y="48133"/>
                  </a:lnTo>
                  <a:lnTo>
                    <a:pt x="1044702" y="50292"/>
                  </a:lnTo>
                  <a:lnTo>
                    <a:pt x="1051560" y="54737"/>
                  </a:lnTo>
                  <a:lnTo>
                    <a:pt x="1051560" y="48133"/>
                  </a:lnTo>
                  <a:lnTo>
                    <a:pt x="1035177" y="35560"/>
                  </a:lnTo>
                  <a:lnTo>
                    <a:pt x="1031621" y="35560"/>
                  </a:lnTo>
                  <a:lnTo>
                    <a:pt x="998423" y="63792"/>
                  </a:lnTo>
                  <a:lnTo>
                    <a:pt x="997839" y="71501"/>
                  </a:lnTo>
                  <a:lnTo>
                    <a:pt x="998423" y="79108"/>
                  </a:lnTo>
                  <a:lnTo>
                    <a:pt x="1033018" y="106553"/>
                  </a:lnTo>
                  <a:lnTo>
                    <a:pt x="1039622" y="106553"/>
                  </a:lnTo>
                  <a:lnTo>
                    <a:pt x="1046226" y="105283"/>
                  </a:lnTo>
                  <a:lnTo>
                    <a:pt x="1052957" y="102743"/>
                  </a:lnTo>
                  <a:lnTo>
                    <a:pt x="1052957" y="93853"/>
                  </a:lnTo>
                  <a:lnTo>
                    <a:pt x="1052957" y="89281"/>
                  </a:lnTo>
                  <a:close/>
                </a:path>
                <a:path w="1893570" h="140335">
                  <a:moveTo>
                    <a:pt x="1137793" y="72136"/>
                  </a:moveTo>
                  <a:lnTo>
                    <a:pt x="1129207" y="48895"/>
                  </a:lnTo>
                  <a:lnTo>
                    <a:pt x="1127379" y="46736"/>
                  </a:lnTo>
                  <a:lnTo>
                    <a:pt x="1123899" y="43942"/>
                  </a:lnTo>
                  <a:lnTo>
                    <a:pt x="1123899" y="78105"/>
                  </a:lnTo>
                  <a:lnTo>
                    <a:pt x="1121918" y="83312"/>
                  </a:lnTo>
                  <a:lnTo>
                    <a:pt x="1117473" y="87630"/>
                  </a:lnTo>
                  <a:lnTo>
                    <a:pt x="1113409" y="91694"/>
                  </a:lnTo>
                  <a:lnTo>
                    <a:pt x="1107948" y="93853"/>
                  </a:lnTo>
                  <a:lnTo>
                    <a:pt x="1094613" y="93853"/>
                  </a:lnTo>
                  <a:lnTo>
                    <a:pt x="1089152" y="91821"/>
                  </a:lnTo>
                  <a:lnTo>
                    <a:pt x="1084707" y="87503"/>
                  </a:lnTo>
                  <a:lnTo>
                    <a:pt x="1080643" y="83439"/>
                  </a:lnTo>
                  <a:lnTo>
                    <a:pt x="1078484" y="78105"/>
                  </a:lnTo>
                  <a:lnTo>
                    <a:pt x="1078547" y="64833"/>
                  </a:lnTo>
                  <a:lnTo>
                    <a:pt x="1080516" y="59563"/>
                  </a:lnTo>
                  <a:lnTo>
                    <a:pt x="1084707" y="55245"/>
                  </a:lnTo>
                  <a:lnTo>
                    <a:pt x="1088898" y="51054"/>
                  </a:lnTo>
                  <a:lnTo>
                    <a:pt x="1094232" y="48895"/>
                  </a:lnTo>
                  <a:lnTo>
                    <a:pt x="1107440" y="48895"/>
                  </a:lnTo>
                  <a:lnTo>
                    <a:pt x="1113028" y="51054"/>
                  </a:lnTo>
                  <a:lnTo>
                    <a:pt x="1121791" y="59563"/>
                  </a:lnTo>
                  <a:lnTo>
                    <a:pt x="1123797" y="64554"/>
                  </a:lnTo>
                  <a:lnTo>
                    <a:pt x="1123899" y="78105"/>
                  </a:lnTo>
                  <a:lnTo>
                    <a:pt x="1123899" y="43942"/>
                  </a:lnTo>
                  <a:lnTo>
                    <a:pt x="1121892" y="42329"/>
                  </a:lnTo>
                  <a:lnTo>
                    <a:pt x="1115758" y="39204"/>
                  </a:lnTo>
                  <a:lnTo>
                    <a:pt x="1108938" y="37325"/>
                  </a:lnTo>
                  <a:lnTo>
                    <a:pt x="1101471" y="36703"/>
                  </a:lnTo>
                  <a:lnTo>
                    <a:pt x="1093889" y="37325"/>
                  </a:lnTo>
                  <a:lnTo>
                    <a:pt x="1065403" y="64554"/>
                  </a:lnTo>
                  <a:lnTo>
                    <a:pt x="1064768" y="71755"/>
                  </a:lnTo>
                  <a:lnTo>
                    <a:pt x="1065403" y="78879"/>
                  </a:lnTo>
                  <a:lnTo>
                    <a:pt x="1093444" y="105918"/>
                  </a:lnTo>
                  <a:lnTo>
                    <a:pt x="1100836" y="106553"/>
                  </a:lnTo>
                  <a:lnTo>
                    <a:pt x="1108481" y="105943"/>
                  </a:lnTo>
                  <a:lnTo>
                    <a:pt x="1115415" y="104076"/>
                  </a:lnTo>
                  <a:lnTo>
                    <a:pt x="1121676" y="100990"/>
                  </a:lnTo>
                  <a:lnTo>
                    <a:pt x="1127252" y="96647"/>
                  </a:lnTo>
                  <a:lnTo>
                    <a:pt x="1129728" y="93853"/>
                  </a:lnTo>
                  <a:lnTo>
                    <a:pt x="1131836" y="91478"/>
                  </a:lnTo>
                  <a:lnTo>
                    <a:pt x="1135138" y="85686"/>
                  </a:lnTo>
                  <a:lnTo>
                    <a:pt x="1137119" y="79235"/>
                  </a:lnTo>
                  <a:lnTo>
                    <a:pt x="1137793" y="72136"/>
                  </a:lnTo>
                  <a:close/>
                </a:path>
                <a:path w="1893570" h="140335">
                  <a:moveTo>
                    <a:pt x="1168146" y="94996"/>
                  </a:moveTo>
                  <a:lnTo>
                    <a:pt x="1167257" y="92837"/>
                  </a:lnTo>
                  <a:lnTo>
                    <a:pt x="1165352" y="91059"/>
                  </a:lnTo>
                  <a:lnTo>
                    <a:pt x="1163574" y="89281"/>
                  </a:lnTo>
                  <a:lnTo>
                    <a:pt x="1161415" y="88392"/>
                  </a:lnTo>
                  <a:lnTo>
                    <a:pt x="1156462" y="88392"/>
                  </a:lnTo>
                  <a:lnTo>
                    <a:pt x="1154303" y="89281"/>
                  </a:lnTo>
                  <a:lnTo>
                    <a:pt x="1150747" y="92837"/>
                  </a:lnTo>
                  <a:lnTo>
                    <a:pt x="1149985" y="94996"/>
                  </a:lnTo>
                  <a:lnTo>
                    <a:pt x="1149985" y="100076"/>
                  </a:lnTo>
                  <a:lnTo>
                    <a:pt x="1150874" y="102108"/>
                  </a:lnTo>
                  <a:lnTo>
                    <a:pt x="1154430" y="105664"/>
                  </a:lnTo>
                  <a:lnTo>
                    <a:pt x="1156462" y="106553"/>
                  </a:lnTo>
                  <a:lnTo>
                    <a:pt x="1161415" y="106553"/>
                  </a:lnTo>
                  <a:lnTo>
                    <a:pt x="1163574" y="105664"/>
                  </a:lnTo>
                  <a:lnTo>
                    <a:pt x="1165352" y="103886"/>
                  </a:lnTo>
                  <a:lnTo>
                    <a:pt x="1167257" y="102108"/>
                  </a:lnTo>
                  <a:lnTo>
                    <a:pt x="1168146" y="100076"/>
                  </a:lnTo>
                  <a:lnTo>
                    <a:pt x="1168146" y="94996"/>
                  </a:lnTo>
                  <a:close/>
                </a:path>
                <a:path w="1893570" h="140335">
                  <a:moveTo>
                    <a:pt x="1169289" y="42164"/>
                  </a:moveTo>
                  <a:lnTo>
                    <a:pt x="1168400" y="40005"/>
                  </a:lnTo>
                  <a:lnTo>
                    <a:pt x="1164844" y="36449"/>
                  </a:lnTo>
                  <a:lnTo>
                    <a:pt x="1162685" y="35560"/>
                  </a:lnTo>
                  <a:lnTo>
                    <a:pt x="1157605" y="35560"/>
                  </a:lnTo>
                  <a:lnTo>
                    <a:pt x="1155573" y="36449"/>
                  </a:lnTo>
                  <a:lnTo>
                    <a:pt x="1152017" y="40005"/>
                  </a:lnTo>
                  <a:lnTo>
                    <a:pt x="1151255" y="42164"/>
                  </a:lnTo>
                  <a:lnTo>
                    <a:pt x="1151255" y="47117"/>
                  </a:lnTo>
                  <a:lnTo>
                    <a:pt x="1152017" y="49276"/>
                  </a:lnTo>
                  <a:lnTo>
                    <a:pt x="1155573" y="52832"/>
                  </a:lnTo>
                  <a:lnTo>
                    <a:pt x="1157732" y="53594"/>
                  </a:lnTo>
                  <a:lnTo>
                    <a:pt x="1162685" y="53594"/>
                  </a:lnTo>
                  <a:lnTo>
                    <a:pt x="1164844" y="52832"/>
                  </a:lnTo>
                  <a:lnTo>
                    <a:pt x="1168400" y="49276"/>
                  </a:lnTo>
                  <a:lnTo>
                    <a:pt x="1169289" y="47117"/>
                  </a:lnTo>
                  <a:lnTo>
                    <a:pt x="1169289" y="42164"/>
                  </a:lnTo>
                  <a:close/>
                </a:path>
                <a:path w="1893570" h="140335">
                  <a:moveTo>
                    <a:pt x="1303401" y="81153"/>
                  </a:moveTo>
                  <a:lnTo>
                    <a:pt x="1294371" y="86258"/>
                  </a:lnTo>
                  <a:lnTo>
                    <a:pt x="1285214" y="89903"/>
                  </a:lnTo>
                  <a:lnTo>
                    <a:pt x="1275943" y="92113"/>
                  </a:lnTo>
                  <a:lnTo>
                    <a:pt x="1266571" y="92837"/>
                  </a:lnTo>
                  <a:lnTo>
                    <a:pt x="1257922" y="92151"/>
                  </a:lnTo>
                  <a:lnTo>
                    <a:pt x="1225892" y="61785"/>
                  </a:lnTo>
                  <a:lnTo>
                    <a:pt x="1225169" y="53594"/>
                  </a:lnTo>
                  <a:lnTo>
                    <a:pt x="1225905" y="45478"/>
                  </a:lnTo>
                  <a:lnTo>
                    <a:pt x="1258125" y="14820"/>
                  </a:lnTo>
                  <a:lnTo>
                    <a:pt x="1266698" y="14097"/>
                  </a:lnTo>
                  <a:lnTo>
                    <a:pt x="1275422" y="14770"/>
                  </a:lnTo>
                  <a:lnTo>
                    <a:pt x="1284287" y="16738"/>
                  </a:lnTo>
                  <a:lnTo>
                    <a:pt x="1293228" y="20002"/>
                  </a:lnTo>
                  <a:lnTo>
                    <a:pt x="1302258" y="24511"/>
                  </a:lnTo>
                  <a:lnTo>
                    <a:pt x="1302258" y="14097"/>
                  </a:lnTo>
                  <a:lnTo>
                    <a:pt x="1265936" y="0"/>
                  </a:lnTo>
                  <a:lnTo>
                    <a:pt x="1254506" y="977"/>
                  </a:lnTo>
                  <a:lnTo>
                    <a:pt x="1218958" y="23672"/>
                  </a:lnTo>
                  <a:lnTo>
                    <a:pt x="1209802" y="53594"/>
                  </a:lnTo>
                  <a:lnTo>
                    <a:pt x="1210246" y="60629"/>
                  </a:lnTo>
                  <a:lnTo>
                    <a:pt x="1230325" y="95669"/>
                  </a:lnTo>
                  <a:lnTo>
                    <a:pt x="1265682" y="106553"/>
                  </a:lnTo>
                  <a:lnTo>
                    <a:pt x="1276032" y="105994"/>
                  </a:lnTo>
                  <a:lnTo>
                    <a:pt x="1285773" y="104292"/>
                  </a:lnTo>
                  <a:lnTo>
                    <a:pt x="1294892" y="101473"/>
                  </a:lnTo>
                  <a:lnTo>
                    <a:pt x="1303401" y="97536"/>
                  </a:lnTo>
                  <a:lnTo>
                    <a:pt x="1303401" y="92837"/>
                  </a:lnTo>
                  <a:lnTo>
                    <a:pt x="1303401" y="81153"/>
                  </a:lnTo>
                  <a:close/>
                </a:path>
                <a:path w="1893570" h="140335">
                  <a:moveTo>
                    <a:pt x="1415288" y="105283"/>
                  </a:moveTo>
                  <a:lnTo>
                    <a:pt x="1401572" y="74549"/>
                  </a:lnTo>
                  <a:lnTo>
                    <a:pt x="1395628" y="61214"/>
                  </a:lnTo>
                  <a:lnTo>
                    <a:pt x="1380109" y="26416"/>
                  </a:lnTo>
                  <a:lnTo>
                    <a:pt x="1380109" y="61214"/>
                  </a:lnTo>
                  <a:lnTo>
                    <a:pt x="1347851" y="61214"/>
                  </a:lnTo>
                  <a:lnTo>
                    <a:pt x="1363345" y="23622"/>
                  </a:lnTo>
                  <a:lnTo>
                    <a:pt x="1380109" y="61214"/>
                  </a:lnTo>
                  <a:lnTo>
                    <a:pt x="1380109" y="26416"/>
                  </a:lnTo>
                  <a:lnTo>
                    <a:pt x="1378864" y="23622"/>
                  </a:lnTo>
                  <a:lnTo>
                    <a:pt x="1368679" y="762"/>
                  </a:lnTo>
                  <a:lnTo>
                    <a:pt x="1358265" y="762"/>
                  </a:lnTo>
                  <a:lnTo>
                    <a:pt x="1313561" y="105283"/>
                  </a:lnTo>
                  <a:lnTo>
                    <a:pt x="1328928" y="105283"/>
                  </a:lnTo>
                  <a:lnTo>
                    <a:pt x="1341882" y="74549"/>
                  </a:lnTo>
                  <a:lnTo>
                    <a:pt x="1386205" y="74549"/>
                  </a:lnTo>
                  <a:lnTo>
                    <a:pt x="1400175" y="105283"/>
                  </a:lnTo>
                  <a:lnTo>
                    <a:pt x="1415288" y="105283"/>
                  </a:lnTo>
                  <a:close/>
                </a:path>
                <a:path w="1893570" h="140335">
                  <a:moveTo>
                    <a:pt x="1440942" y="94996"/>
                  </a:moveTo>
                  <a:lnTo>
                    <a:pt x="1440053" y="92837"/>
                  </a:lnTo>
                  <a:lnTo>
                    <a:pt x="1438148" y="91059"/>
                  </a:lnTo>
                  <a:lnTo>
                    <a:pt x="1436370" y="89281"/>
                  </a:lnTo>
                  <a:lnTo>
                    <a:pt x="1434211" y="88392"/>
                  </a:lnTo>
                  <a:lnTo>
                    <a:pt x="1429258" y="88392"/>
                  </a:lnTo>
                  <a:lnTo>
                    <a:pt x="1427099" y="89281"/>
                  </a:lnTo>
                  <a:lnTo>
                    <a:pt x="1423543" y="92837"/>
                  </a:lnTo>
                  <a:lnTo>
                    <a:pt x="1422781" y="94996"/>
                  </a:lnTo>
                  <a:lnTo>
                    <a:pt x="1422781" y="100076"/>
                  </a:lnTo>
                  <a:lnTo>
                    <a:pt x="1423670" y="102108"/>
                  </a:lnTo>
                  <a:lnTo>
                    <a:pt x="1427226" y="105664"/>
                  </a:lnTo>
                  <a:lnTo>
                    <a:pt x="1429258" y="106553"/>
                  </a:lnTo>
                  <a:lnTo>
                    <a:pt x="1434211" y="106553"/>
                  </a:lnTo>
                  <a:lnTo>
                    <a:pt x="1436370" y="105664"/>
                  </a:lnTo>
                  <a:lnTo>
                    <a:pt x="1438148" y="103886"/>
                  </a:lnTo>
                  <a:lnTo>
                    <a:pt x="1440053" y="102108"/>
                  </a:lnTo>
                  <a:lnTo>
                    <a:pt x="1440942" y="100076"/>
                  </a:lnTo>
                  <a:lnTo>
                    <a:pt x="1440942" y="94996"/>
                  </a:lnTo>
                  <a:close/>
                </a:path>
                <a:path w="1893570" h="140335">
                  <a:moveTo>
                    <a:pt x="1442085" y="42164"/>
                  </a:moveTo>
                  <a:lnTo>
                    <a:pt x="1441196" y="40005"/>
                  </a:lnTo>
                  <a:lnTo>
                    <a:pt x="1437640" y="36449"/>
                  </a:lnTo>
                  <a:lnTo>
                    <a:pt x="1435481" y="35560"/>
                  </a:lnTo>
                  <a:lnTo>
                    <a:pt x="1430401" y="35560"/>
                  </a:lnTo>
                  <a:lnTo>
                    <a:pt x="1428369" y="36449"/>
                  </a:lnTo>
                  <a:lnTo>
                    <a:pt x="1424813" y="40005"/>
                  </a:lnTo>
                  <a:lnTo>
                    <a:pt x="1424051" y="42164"/>
                  </a:lnTo>
                  <a:lnTo>
                    <a:pt x="1424051" y="47117"/>
                  </a:lnTo>
                  <a:lnTo>
                    <a:pt x="1424813" y="49276"/>
                  </a:lnTo>
                  <a:lnTo>
                    <a:pt x="1428369" y="52832"/>
                  </a:lnTo>
                  <a:lnTo>
                    <a:pt x="1430528" y="53594"/>
                  </a:lnTo>
                  <a:lnTo>
                    <a:pt x="1435481" y="53594"/>
                  </a:lnTo>
                  <a:lnTo>
                    <a:pt x="1437640" y="52832"/>
                  </a:lnTo>
                  <a:lnTo>
                    <a:pt x="1441196" y="49276"/>
                  </a:lnTo>
                  <a:lnTo>
                    <a:pt x="1442085" y="47117"/>
                  </a:lnTo>
                  <a:lnTo>
                    <a:pt x="1442085" y="42164"/>
                  </a:lnTo>
                  <a:close/>
                </a:path>
                <a:path w="1893570" h="140335">
                  <a:moveTo>
                    <a:pt x="1503172" y="1397"/>
                  </a:moveTo>
                  <a:lnTo>
                    <a:pt x="1488313" y="1397"/>
                  </a:lnTo>
                  <a:lnTo>
                    <a:pt x="1488313" y="110744"/>
                  </a:lnTo>
                  <a:lnTo>
                    <a:pt x="1487678" y="116332"/>
                  </a:lnTo>
                  <a:lnTo>
                    <a:pt x="1486281" y="118999"/>
                  </a:lnTo>
                  <a:lnTo>
                    <a:pt x="1485011" y="121666"/>
                  </a:lnTo>
                  <a:lnTo>
                    <a:pt x="1483233" y="123444"/>
                  </a:lnTo>
                  <a:lnTo>
                    <a:pt x="1480947" y="124460"/>
                  </a:lnTo>
                  <a:lnTo>
                    <a:pt x="1478661" y="125603"/>
                  </a:lnTo>
                  <a:lnTo>
                    <a:pt x="1475486" y="126111"/>
                  </a:lnTo>
                  <a:lnTo>
                    <a:pt x="1467358" y="126111"/>
                  </a:lnTo>
                  <a:lnTo>
                    <a:pt x="1470152" y="139954"/>
                  </a:lnTo>
                  <a:lnTo>
                    <a:pt x="1472438" y="140208"/>
                  </a:lnTo>
                  <a:lnTo>
                    <a:pt x="1474089" y="140335"/>
                  </a:lnTo>
                  <a:lnTo>
                    <a:pt x="1481074" y="140335"/>
                  </a:lnTo>
                  <a:lnTo>
                    <a:pt x="1503172" y="113538"/>
                  </a:lnTo>
                  <a:lnTo>
                    <a:pt x="1503172" y="1397"/>
                  </a:lnTo>
                  <a:close/>
                </a:path>
                <a:path w="1893570" h="140335">
                  <a:moveTo>
                    <a:pt x="1590421" y="72136"/>
                  </a:moveTo>
                  <a:lnTo>
                    <a:pt x="1581835" y="48895"/>
                  </a:lnTo>
                  <a:lnTo>
                    <a:pt x="1580007" y="46736"/>
                  </a:lnTo>
                  <a:lnTo>
                    <a:pt x="1576527" y="43942"/>
                  </a:lnTo>
                  <a:lnTo>
                    <a:pt x="1576527" y="78105"/>
                  </a:lnTo>
                  <a:lnTo>
                    <a:pt x="1574546" y="83312"/>
                  </a:lnTo>
                  <a:lnTo>
                    <a:pt x="1570101" y="87630"/>
                  </a:lnTo>
                  <a:lnTo>
                    <a:pt x="1566037" y="91694"/>
                  </a:lnTo>
                  <a:lnTo>
                    <a:pt x="1560576" y="93853"/>
                  </a:lnTo>
                  <a:lnTo>
                    <a:pt x="1547241" y="93853"/>
                  </a:lnTo>
                  <a:lnTo>
                    <a:pt x="1541780" y="91821"/>
                  </a:lnTo>
                  <a:lnTo>
                    <a:pt x="1537335" y="87503"/>
                  </a:lnTo>
                  <a:lnTo>
                    <a:pt x="1533271" y="83439"/>
                  </a:lnTo>
                  <a:lnTo>
                    <a:pt x="1531112" y="78105"/>
                  </a:lnTo>
                  <a:lnTo>
                    <a:pt x="1531175" y="64833"/>
                  </a:lnTo>
                  <a:lnTo>
                    <a:pt x="1533144" y="59563"/>
                  </a:lnTo>
                  <a:lnTo>
                    <a:pt x="1537335" y="55245"/>
                  </a:lnTo>
                  <a:lnTo>
                    <a:pt x="1541526" y="51054"/>
                  </a:lnTo>
                  <a:lnTo>
                    <a:pt x="1546860" y="48895"/>
                  </a:lnTo>
                  <a:lnTo>
                    <a:pt x="1560068" y="48895"/>
                  </a:lnTo>
                  <a:lnTo>
                    <a:pt x="1565656" y="51054"/>
                  </a:lnTo>
                  <a:lnTo>
                    <a:pt x="1574419" y="59563"/>
                  </a:lnTo>
                  <a:lnTo>
                    <a:pt x="1576425" y="64554"/>
                  </a:lnTo>
                  <a:lnTo>
                    <a:pt x="1576527" y="78105"/>
                  </a:lnTo>
                  <a:lnTo>
                    <a:pt x="1576527" y="43942"/>
                  </a:lnTo>
                  <a:lnTo>
                    <a:pt x="1574520" y="42329"/>
                  </a:lnTo>
                  <a:lnTo>
                    <a:pt x="1568386" y="39204"/>
                  </a:lnTo>
                  <a:lnTo>
                    <a:pt x="1561566" y="37325"/>
                  </a:lnTo>
                  <a:lnTo>
                    <a:pt x="1554099" y="36703"/>
                  </a:lnTo>
                  <a:lnTo>
                    <a:pt x="1546517" y="37325"/>
                  </a:lnTo>
                  <a:lnTo>
                    <a:pt x="1518031" y="64554"/>
                  </a:lnTo>
                  <a:lnTo>
                    <a:pt x="1517396" y="71755"/>
                  </a:lnTo>
                  <a:lnTo>
                    <a:pt x="1518031" y="78879"/>
                  </a:lnTo>
                  <a:lnTo>
                    <a:pt x="1546072" y="105918"/>
                  </a:lnTo>
                  <a:lnTo>
                    <a:pt x="1553464" y="106553"/>
                  </a:lnTo>
                  <a:lnTo>
                    <a:pt x="1561109" y="105943"/>
                  </a:lnTo>
                  <a:lnTo>
                    <a:pt x="1568043" y="104076"/>
                  </a:lnTo>
                  <a:lnTo>
                    <a:pt x="1574304" y="100990"/>
                  </a:lnTo>
                  <a:lnTo>
                    <a:pt x="1579880" y="96647"/>
                  </a:lnTo>
                  <a:lnTo>
                    <a:pt x="1582356" y="93853"/>
                  </a:lnTo>
                  <a:lnTo>
                    <a:pt x="1584464" y="91478"/>
                  </a:lnTo>
                  <a:lnTo>
                    <a:pt x="1587766" y="85686"/>
                  </a:lnTo>
                  <a:lnTo>
                    <a:pt x="1589747" y="79235"/>
                  </a:lnTo>
                  <a:lnTo>
                    <a:pt x="1590421" y="72136"/>
                  </a:lnTo>
                  <a:close/>
                </a:path>
                <a:path w="1893570" h="140335">
                  <a:moveTo>
                    <a:pt x="1648206" y="87249"/>
                  </a:moveTo>
                  <a:lnTo>
                    <a:pt x="1622552" y="61087"/>
                  </a:lnTo>
                  <a:lnTo>
                    <a:pt x="1620012" y="59309"/>
                  </a:lnTo>
                  <a:lnTo>
                    <a:pt x="1618488" y="57912"/>
                  </a:lnTo>
                  <a:lnTo>
                    <a:pt x="1617091" y="56515"/>
                  </a:lnTo>
                  <a:lnTo>
                    <a:pt x="1616329" y="54991"/>
                  </a:lnTo>
                  <a:lnTo>
                    <a:pt x="1616329" y="51562"/>
                  </a:lnTo>
                  <a:lnTo>
                    <a:pt x="1617091" y="50038"/>
                  </a:lnTo>
                  <a:lnTo>
                    <a:pt x="1620393" y="47752"/>
                  </a:lnTo>
                  <a:lnTo>
                    <a:pt x="1622425" y="47244"/>
                  </a:lnTo>
                  <a:lnTo>
                    <a:pt x="1630172" y="47244"/>
                  </a:lnTo>
                  <a:lnTo>
                    <a:pt x="1636776" y="49657"/>
                  </a:lnTo>
                  <a:lnTo>
                    <a:pt x="1644777" y="54610"/>
                  </a:lnTo>
                  <a:lnTo>
                    <a:pt x="1644777" y="47244"/>
                  </a:lnTo>
                  <a:lnTo>
                    <a:pt x="1644777" y="41148"/>
                  </a:lnTo>
                  <a:lnTo>
                    <a:pt x="1637792" y="37338"/>
                  </a:lnTo>
                  <a:lnTo>
                    <a:pt x="1630934" y="35560"/>
                  </a:lnTo>
                  <a:lnTo>
                    <a:pt x="1617726" y="35560"/>
                  </a:lnTo>
                  <a:lnTo>
                    <a:pt x="1612519" y="37211"/>
                  </a:lnTo>
                  <a:lnTo>
                    <a:pt x="1608455" y="40513"/>
                  </a:lnTo>
                  <a:lnTo>
                    <a:pt x="1604264" y="43815"/>
                  </a:lnTo>
                  <a:lnTo>
                    <a:pt x="1602232" y="48133"/>
                  </a:lnTo>
                  <a:lnTo>
                    <a:pt x="1602232" y="57404"/>
                  </a:lnTo>
                  <a:lnTo>
                    <a:pt x="1603629" y="61214"/>
                  </a:lnTo>
                  <a:lnTo>
                    <a:pt x="1608963" y="68072"/>
                  </a:lnTo>
                  <a:lnTo>
                    <a:pt x="1614678" y="72263"/>
                  </a:lnTo>
                  <a:lnTo>
                    <a:pt x="1623441" y="77089"/>
                  </a:lnTo>
                  <a:lnTo>
                    <a:pt x="1627886" y="79629"/>
                  </a:lnTo>
                  <a:lnTo>
                    <a:pt x="1630680" y="81546"/>
                  </a:lnTo>
                  <a:lnTo>
                    <a:pt x="1631950" y="82804"/>
                  </a:lnTo>
                  <a:lnTo>
                    <a:pt x="1633347" y="84074"/>
                  </a:lnTo>
                  <a:lnTo>
                    <a:pt x="1633982" y="85725"/>
                  </a:lnTo>
                  <a:lnTo>
                    <a:pt x="1633982" y="89662"/>
                  </a:lnTo>
                  <a:lnTo>
                    <a:pt x="1632966" y="91313"/>
                  </a:lnTo>
                  <a:lnTo>
                    <a:pt x="1628902" y="94107"/>
                  </a:lnTo>
                  <a:lnTo>
                    <a:pt x="1626489" y="94869"/>
                  </a:lnTo>
                  <a:lnTo>
                    <a:pt x="1620901" y="94869"/>
                  </a:lnTo>
                  <a:lnTo>
                    <a:pt x="1617472" y="93980"/>
                  </a:lnTo>
                  <a:lnTo>
                    <a:pt x="1609598" y="90678"/>
                  </a:lnTo>
                  <a:lnTo>
                    <a:pt x="1605661" y="88519"/>
                  </a:lnTo>
                  <a:lnTo>
                    <a:pt x="1601851" y="85852"/>
                  </a:lnTo>
                  <a:lnTo>
                    <a:pt x="1601851" y="100330"/>
                  </a:lnTo>
                  <a:lnTo>
                    <a:pt x="1606677" y="102743"/>
                  </a:lnTo>
                  <a:lnTo>
                    <a:pt x="1610614" y="104267"/>
                  </a:lnTo>
                  <a:lnTo>
                    <a:pt x="1616964" y="106045"/>
                  </a:lnTo>
                  <a:lnTo>
                    <a:pt x="1620647" y="106553"/>
                  </a:lnTo>
                  <a:lnTo>
                    <a:pt x="1631569" y="106553"/>
                  </a:lnTo>
                  <a:lnTo>
                    <a:pt x="1637157" y="104648"/>
                  </a:lnTo>
                  <a:lnTo>
                    <a:pt x="1641602" y="101092"/>
                  </a:lnTo>
                  <a:lnTo>
                    <a:pt x="1645920" y="97536"/>
                  </a:lnTo>
                  <a:lnTo>
                    <a:pt x="1647253" y="94869"/>
                  </a:lnTo>
                  <a:lnTo>
                    <a:pt x="1648206" y="92964"/>
                  </a:lnTo>
                  <a:lnTo>
                    <a:pt x="1648206" y="87249"/>
                  </a:lnTo>
                  <a:close/>
                </a:path>
                <a:path w="1893570" h="140335">
                  <a:moveTo>
                    <a:pt x="1706118" y="87249"/>
                  </a:moveTo>
                  <a:lnTo>
                    <a:pt x="1680464" y="61087"/>
                  </a:lnTo>
                  <a:lnTo>
                    <a:pt x="1677924" y="59309"/>
                  </a:lnTo>
                  <a:lnTo>
                    <a:pt x="1676400" y="57912"/>
                  </a:lnTo>
                  <a:lnTo>
                    <a:pt x="1675003" y="56515"/>
                  </a:lnTo>
                  <a:lnTo>
                    <a:pt x="1674241" y="54991"/>
                  </a:lnTo>
                  <a:lnTo>
                    <a:pt x="1674241" y="51562"/>
                  </a:lnTo>
                  <a:lnTo>
                    <a:pt x="1675003" y="50038"/>
                  </a:lnTo>
                  <a:lnTo>
                    <a:pt x="1678305" y="47752"/>
                  </a:lnTo>
                  <a:lnTo>
                    <a:pt x="1680337" y="47244"/>
                  </a:lnTo>
                  <a:lnTo>
                    <a:pt x="1688084" y="47244"/>
                  </a:lnTo>
                  <a:lnTo>
                    <a:pt x="1694688" y="49657"/>
                  </a:lnTo>
                  <a:lnTo>
                    <a:pt x="1702689" y="54610"/>
                  </a:lnTo>
                  <a:lnTo>
                    <a:pt x="1702689" y="47244"/>
                  </a:lnTo>
                  <a:lnTo>
                    <a:pt x="1702689" y="41148"/>
                  </a:lnTo>
                  <a:lnTo>
                    <a:pt x="1695704" y="37338"/>
                  </a:lnTo>
                  <a:lnTo>
                    <a:pt x="1688846" y="35560"/>
                  </a:lnTo>
                  <a:lnTo>
                    <a:pt x="1675638" y="35560"/>
                  </a:lnTo>
                  <a:lnTo>
                    <a:pt x="1670431" y="37211"/>
                  </a:lnTo>
                  <a:lnTo>
                    <a:pt x="1666367" y="40513"/>
                  </a:lnTo>
                  <a:lnTo>
                    <a:pt x="1662176" y="43815"/>
                  </a:lnTo>
                  <a:lnTo>
                    <a:pt x="1660144" y="48133"/>
                  </a:lnTo>
                  <a:lnTo>
                    <a:pt x="1660144" y="57404"/>
                  </a:lnTo>
                  <a:lnTo>
                    <a:pt x="1661541" y="61214"/>
                  </a:lnTo>
                  <a:lnTo>
                    <a:pt x="1666875" y="68072"/>
                  </a:lnTo>
                  <a:lnTo>
                    <a:pt x="1672590" y="72263"/>
                  </a:lnTo>
                  <a:lnTo>
                    <a:pt x="1681353" y="77089"/>
                  </a:lnTo>
                  <a:lnTo>
                    <a:pt x="1685798" y="79629"/>
                  </a:lnTo>
                  <a:lnTo>
                    <a:pt x="1688592" y="81546"/>
                  </a:lnTo>
                  <a:lnTo>
                    <a:pt x="1689862" y="82804"/>
                  </a:lnTo>
                  <a:lnTo>
                    <a:pt x="1691259" y="84074"/>
                  </a:lnTo>
                  <a:lnTo>
                    <a:pt x="1691894" y="85725"/>
                  </a:lnTo>
                  <a:lnTo>
                    <a:pt x="1691894" y="89662"/>
                  </a:lnTo>
                  <a:lnTo>
                    <a:pt x="1690878" y="91313"/>
                  </a:lnTo>
                  <a:lnTo>
                    <a:pt x="1686814" y="94107"/>
                  </a:lnTo>
                  <a:lnTo>
                    <a:pt x="1684401" y="94869"/>
                  </a:lnTo>
                  <a:lnTo>
                    <a:pt x="1678813" y="94869"/>
                  </a:lnTo>
                  <a:lnTo>
                    <a:pt x="1675384" y="93980"/>
                  </a:lnTo>
                  <a:lnTo>
                    <a:pt x="1667510" y="90678"/>
                  </a:lnTo>
                  <a:lnTo>
                    <a:pt x="1663573" y="88519"/>
                  </a:lnTo>
                  <a:lnTo>
                    <a:pt x="1659763" y="85852"/>
                  </a:lnTo>
                  <a:lnTo>
                    <a:pt x="1659763" y="100330"/>
                  </a:lnTo>
                  <a:lnTo>
                    <a:pt x="1664589" y="102743"/>
                  </a:lnTo>
                  <a:lnTo>
                    <a:pt x="1668526" y="104267"/>
                  </a:lnTo>
                  <a:lnTo>
                    <a:pt x="1674876" y="106045"/>
                  </a:lnTo>
                  <a:lnTo>
                    <a:pt x="1678559" y="106553"/>
                  </a:lnTo>
                  <a:lnTo>
                    <a:pt x="1689481" y="106553"/>
                  </a:lnTo>
                  <a:lnTo>
                    <a:pt x="1695069" y="104648"/>
                  </a:lnTo>
                  <a:lnTo>
                    <a:pt x="1699514" y="101092"/>
                  </a:lnTo>
                  <a:lnTo>
                    <a:pt x="1703832" y="97536"/>
                  </a:lnTo>
                  <a:lnTo>
                    <a:pt x="1705152" y="94869"/>
                  </a:lnTo>
                  <a:lnTo>
                    <a:pt x="1706118" y="92964"/>
                  </a:lnTo>
                  <a:lnTo>
                    <a:pt x="1706118" y="87249"/>
                  </a:lnTo>
                  <a:close/>
                </a:path>
                <a:path w="1893570" h="140335">
                  <a:moveTo>
                    <a:pt x="1779270" y="70485"/>
                  </a:moveTo>
                  <a:lnTo>
                    <a:pt x="1778838" y="64135"/>
                  </a:lnTo>
                  <a:lnTo>
                    <a:pt x="1778762" y="62966"/>
                  </a:lnTo>
                  <a:lnTo>
                    <a:pt x="1777263" y="56222"/>
                  </a:lnTo>
                  <a:lnTo>
                    <a:pt x="1774761" y="50253"/>
                  </a:lnTo>
                  <a:lnTo>
                    <a:pt x="1772729" y="47244"/>
                  </a:lnTo>
                  <a:lnTo>
                    <a:pt x="1771269" y="45085"/>
                  </a:lnTo>
                  <a:lnTo>
                    <a:pt x="1765935" y="38887"/>
                  </a:lnTo>
                  <a:lnTo>
                    <a:pt x="1765935" y="64135"/>
                  </a:lnTo>
                  <a:lnTo>
                    <a:pt x="1731518" y="64135"/>
                  </a:lnTo>
                  <a:lnTo>
                    <a:pt x="1744599" y="47244"/>
                  </a:lnTo>
                  <a:lnTo>
                    <a:pt x="1754378" y="47244"/>
                  </a:lnTo>
                  <a:lnTo>
                    <a:pt x="1758188" y="48768"/>
                  </a:lnTo>
                  <a:lnTo>
                    <a:pt x="1764030" y="54610"/>
                  </a:lnTo>
                  <a:lnTo>
                    <a:pt x="1765554" y="58801"/>
                  </a:lnTo>
                  <a:lnTo>
                    <a:pt x="1765935" y="64135"/>
                  </a:lnTo>
                  <a:lnTo>
                    <a:pt x="1765935" y="38887"/>
                  </a:lnTo>
                  <a:lnTo>
                    <a:pt x="1765808" y="38735"/>
                  </a:lnTo>
                  <a:lnTo>
                    <a:pt x="1758569" y="35560"/>
                  </a:lnTo>
                  <a:lnTo>
                    <a:pt x="1740027" y="35560"/>
                  </a:lnTo>
                  <a:lnTo>
                    <a:pt x="1717687" y="70485"/>
                  </a:lnTo>
                  <a:lnTo>
                    <a:pt x="1717675" y="77597"/>
                  </a:lnTo>
                  <a:lnTo>
                    <a:pt x="1719072" y="83820"/>
                  </a:lnTo>
                  <a:lnTo>
                    <a:pt x="1721866" y="89027"/>
                  </a:lnTo>
                  <a:lnTo>
                    <a:pt x="1724660" y="94361"/>
                  </a:lnTo>
                  <a:lnTo>
                    <a:pt x="1728343" y="98552"/>
                  </a:lnTo>
                  <a:lnTo>
                    <a:pt x="1733042" y="101600"/>
                  </a:lnTo>
                  <a:lnTo>
                    <a:pt x="1737741" y="104775"/>
                  </a:lnTo>
                  <a:lnTo>
                    <a:pt x="1743837" y="106299"/>
                  </a:lnTo>
                  <a:lnTo>
                    <a:pt x="1756791" y="106299"/>
                  </a:lnTo>
                  <a:lnTo>
                    <a:pt x="1761617" y="105791"/>
                  </a:lnTo>
                  <a:lnTo>
                    <a:pt x="1765808" y="104521"/>
                  </a:lnTo>
                  <a:lnTo>
                    <a:pt x="1769872" y="103378"/>
                  </a:lnTo>
                  <a:lnTo>
                    <a:pt x="1773936" y="101346"/>
                  </a:lnTo>
                  <a:lnTo>
                    <a:pt x="1778127" y="98552"/>
                  </a:lnTo>
                  <a:lnTo>
                    <a:pt x="1778127" y="93726"/>
                  </a:lnTo>
                  <a:lnTo>
                    <a:pt x="1778127" y="85344"/>
                  </a:lnTo>
                  <a:lnTo>
                    <a:pt x="1772323" y="89027"/>
                  </a:lnTo>
                  <a:lnTo>
                    <a:pt x="1766328" y="91630"/>
                  </a:lnTo>
                  <a:lnTo>
                    <a:pt x="1760029" y="93205"/>
                  </a:lnTo>
                  <a:lnTo>
                    <a:pt x="1753489" y="93726"/>
                  </a:lnTo>
                  <a:lnTo>
                    <a:pt x="1747012" y="93726"/>
                  </a:lnTo>
                  <a:lnTo>
                    <a:pt x="1741805" y="91694"/>
                  </a:lnTo>
                  <a:lnTo>
                    <a:pt x="1733677" y="84074"/>
                  </a:lnTo>
                  <a:lnTo>
                    <a:pt x="1731518" y="78867"/>
                  </a:lnTo>
                  <a:lnTo>
                    <a:pt x="1731137" y="72263"/>
                  </a:lnTo>
                  <a:lnTo>
                    <a:pt x="1779270" y="72263"/>
                  </a:lnTo>
                  <a:lnTo>
                    <a:pt x="1779270" y="70485"/>
                  </a:lnTo>
                  <a:close/>
                </a:path>
                <a:path w="1893570" h="140335">
                  <a:moveTo>
                    <a:pt x="1849882" y="36830"/>
                  </a:moveTo>
                  <a:lnTo>
                    <a:pt x="1834642" y="36830"/>
                  </a:lnTo>
                  <a:lnTo>
                    <a:pt x="1816989" y="75565"/>
                  </a:lnTo>
                  <a:lnTo>
                    <a:pt x="1798447" y="36830"/>
                  </a:lnTo>
                  <a:lnTo>
                    <a:pt x="1782953" y="36830"/>
                  </a:lnTo>
                  <a:lnTo>
                    <a:pt x="1809496" y="90551"/>
                  </a:lnTo>
                  <a:lnTo>
                    <a:pt x="1786255" y="140208"/>
                  </a:lnTo>
                  <a:lnTo>
                    <a:pt x="1801368" y="140208"/>
                  </a:lnTo>
                  <a:lnTo>
                    <a:pt x="1831695" y="75565"/>
                  </a:lnTo>
                  <a:lnTo>
                    <a:pt x="1849882" y="36830"/>
                  </a:lnTo>
                  <a:close/>
                </a:path>
                <a:path w="1893570" h="140335">
                  <a:moveTo>
                    <a:pt x="1893290" y="64363"/>
                  </a:moveTo>
                  <a:lnTo>
                    <a:pt x="1856232" y="64363"/>
                  </a:lnTo>
                  <a:lnTo>
                    <a:pt x="1856232" y="78867"/>
                  </a:lnTo>
                  <a:lnTo>
                    <a:pt x="1893290" y="78867"/>
                  </a:lnTo>
                  <a:lnTo>
                    <a:pt x="1893290" y="6436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198" y="3855466"/>
              <a:ext cx="9278505" cy="2894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198" y="4038345"/>
              <a:ext cx="5514352" cy="1403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0324" y="4221098"/>
              <a:ext cx="7582357" cy="2895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758938" y="4221225"/>
              <a:ext cx="1510030" cy="106680"/>
            </a:xfrm>
            <a:custGeom>
              <a:avLst/>
              <a:gdLst/>
              <a:ahLst/>
              <a:cxnLst/>
              <a:rect l="l" t="t" r="r" b="b"/>
              <a:pathLst>
                <a:path w="1510029" h="106679">
                  <a:moveTo>
                    <a:pt x="37058" y="64363"/>
                  </a:moveTo>
                  <a:lnTo>
                    <a:pt x="0" y="64363"/>
                  </a:lnTo>
                  <a:lnTo>
                    <a:pt x="0" y="78867"/>
                  </a:lnTo>
                  <a:lnTo>
                    <a:pt x="37058" y="78867"/>
                  </a:lnTo>
                  <a:lnTo>
                    <a:pt x="37058" y="64363"/>
                  </a:lnTo>
                  <a:close/>
                </a:path>
                <a:path w="1510029" h="106679">
                  <a:moveTo>
                    <a:pt x="113411" y="70358"/>
                  </a:moveTo>
                  <a:lnTo>
                    <a:pt x="112903" y="63004"/>
                  </a:lnTo>
                  <a:lnTo>
                    <a:pt x="111379" y="56362"/>
                  </a:lnTo>
                  <a:lnTo>
                    <a:pt x="108800" y="50431"/>
                  </a:lnTo>
                  <a:lnTo>
                    <a:pt x="107099" y="48006"/>
                  </a:lnTo>
                  <a:lnTo>
                    <a:pt x="105156" y="45212"/>
                  </a:lnTo>
                  <a:lnTo>
                    <a:pt x="102311" y="41783"/>
                  </a:lnTo>
                  <a:lnTo>
                    <a:pt x="99695" y="38608"/>
                  </a:lnTo>
                  <a:lnTo>
                    <a:pt x="99695" y="64135"/>
                  </a:lnTo>
                  <a:lnTo>
                    <a:pt x="99695" y="77724"/>
                  </a:lnTo>
                  <a:lnTo>
                    <a:pt x="97917" y="83185"/>
                  </a:lnTo>
                  <a:lnTo>
                    <a:pt x="94107" y="87503"/>
                  </a:lnTo>
                  <a:lnTo>
                    <a:pt x="90297" y="91694"/>
                  </a:lnTo>
                  <a:lnTo>
                    <a:pt x="85344" y="93853"/>
                  </a:lnTo>
                  <a:lnTo>
                    <a:pt x="74549" y="93853"/>
                  </a:lnTo>
                  <a:lnTo>
                    <a:pt x="69723" y="93091"/>
                  </a:lnTo>
                  <a:lnTo>
                    <a:pt x="65151" y="91694"/>
                  </a:lnTo>
                  <a:lnTo>
                    <a:pt x="65151" y="54737"/>
                  </a:lnTo>
                  <a:lnTo>
                    <a:pt x="70358" y="50292"/>
                  </a:lnTo>
                  <a:lnTo>
                    <a:pt x="75438" y="48006"/>
                  </a:lnTo>
                  <a:lnTo>
                    <a:pt x="86233" y="48006"/>
                  </a:lnTo>
                  <a:lnTo>
                    <a:pt x="90932" y="50165"/>
                  </a:lnTo>
                  <a:lnTo>
                    <a:pt x="94488" y="54356"/>
                  </a:lnTo>
                  <a:lnTo>
                    <a:pt x="98044" y="58674"/>
                  </a:lnTo>
                  <a:lnTo>
                    <a:pt x="99695" y="64135"/>
                  </a:lnTo>
                  <a:lnTo>
                    <a:pt x="99695" y="38608"/>
                  </a:lnTo>
                  <a:lnTo>
                    <a:pt x="92583" y="35306"/>
                  </a:lnTo>
                  <a:lnTo>
                    <a:pt x="77216" y="35306"/>
                  </a:lnTo>
                  <a:lnTo>
                    <a:pt x="70993" y="37465"/>
                  </a:lnTo>
                  <a:lnTo>
                    <a:pt x="65151" y="41783"/>
                  </a:lnTo>
                  <a:lnTo>
                    <a:pt x="65151" y="1397"/>
                  </a:lnTo>
                  <a:lnTo>
                    <a:pt x="51562" y="1397"/>
                  </a:lnTo>
                  <a:lnTo>
                    <a:pt x="51562" y="101473"/>
                  </a:lnTo>
                  <a:lnTo>
                    <a:pt x="54483" y="102997"/>
                  </a:lnTo>
                  <a:lnTo>
                    <a:pt x="58420" y="104140"/>
                  </a:lnTo>
                  <a:lnTo>
                    <a:pt x="63246" y="105029"/>
                  </a:lnTo>
                  <a:lnTo>
                    <a:pt x="68199" y="106045"/>
                  </a:lnTo>
                  <a:lnTo>
                    <a:pt x="72771" y="106553"/>
                  </a:lnTo>
                  <a:lnTo>
                    <a:pt x="77216" y="106553"/>
                  </a:lnTo>
                  <a:lnTo>
                    <a:pt x="105879" y="93853"/>
                  </a:lnTo>
                  <a:lnTo>
                    <a:pt x="107886" y="91363"/>
                  </a:lnTo>
                  <a:lnTo>
                    <a:pt x="110947" y="85217"/>
                  </a:lnTo>
                  <a:lnTo>
                    <a:pt x="112788" y="78219"/>
                  </a:lnTo>
                  <a:lnTo>
                    <a:pt x="113411" y="70358"/>
                  </a:lnTo>
                  <a:close/>
                </a:path>
                <a:path w="1510029" h="106679">
                  <a:moveTo>
                    <a:pt x="185547" y="36830"/>
                  </a:moveTo>
                  <a:lnTo>
                    <a:pt x="171958" y="36830"/>
                  </a:lnTo>
                  <a:lnTo>
                    <a:pt x="171958" y="85725"/>
                  </a:lnTo>
                  <a:lnTo>
                    <a:pt x="167513" y="92075"/>
                  </a:lnTo>
                  <a:lnTo>
                    <a:pt x="162052" y="95123"/>
                  </a:lnTo>
                  <a:lnTo>
                    <a:pt x="150368" y="95123"/>
                  </a:lnTo>
                  <a:lnTo>
                    <a:pt x="146812" y="93726"/>
                  </a:lnTo>
                  <a:lnTo>
                    <a:pt x="144678" y="90805"/>
                  </a:lnTo>
                  <a:lnTo>
                    <a:pt x="142621" y="88011"/>
                  </a:lnTo>
                  <a:lnTo>
                    <a:pt x="141605" y="83058"/>
                  </a:lnTo>
                  <a:lnTo>
                    <a:pt x="141605" y="36830"/>
                  </a:lnTo>
                  <a:lnTo>
                    <a:pt x="128143" y="36830"/>
                  </a:lnTo>
                  <a:lnTo>
                    <a:pt x="128143" y="84582"/>
                  </a:lnTo>
                  <a:lnTo>
                    <a:pt x="129032" y="90805"/>
                  </a:lnTo>
                  <a:lnTo>
                    <a:pt x="130937" y="94488"/>
                  </a:lnTo>
                  <a:lnTo>
                    <a:pt x="132715" y="98171"/>
                  </a:lnTo>
                  <a:lnTo>
                    <a:pt x="135509" y="101092"/>
                  </a:lnTo>
                  <a:lnTo>
                    <a:pt x="139192" y="103251"/>
                  </a:lnTo>
                  <a:lnTo>
                    <a:pt x="142748" y="105410"/>
                  </a:lnTo>
                  <a:lnTo>
                    <a:pt x="146812" y="106553"/>
                  </a:lnTo>
                  <a:lnTo>
                    <a:pt x="154813" y="106553"/>
                  </a:lnTo>
                  <a:lnTo>
                    <a:pt x="158496" y="105664"/>
                  </a:lnTo>
                  <a:lnTo>
                    <a:pt x="165862" y="102108"/>
                  </a:lnTo>
                  <a:lnTo>
                    <a:pt x="169164" y="99695"/>
                  </a:lnTo>
                  <a:lnTo>
                    <a:pt x="171958" y="96520"/>
                  </a:lnTo>
                  <a:lnTo>
                    <a:pt x="171958" y="105283"/>
                  </a:lnTo>
                  <a:lnTo>
                    <a:pt x="185547" y="105283"/>
                  </a:lnTo>
                  <a:lnTo>
                    <a:pt x="185547" y="96520"/>
                  </a:lnTo>
                  <a:lnTo>
                    <a:pt x="185547" y="95123"/>
                  </a:lnTo>
                  <a:lnTo>
                    <a:pt x="185547" y="36830"/>
                  </a:lnTo>
                  <a:close/>
                </a:path>
                <a:path w="1510029" h="106679">
                  <a:moveTo>
                    <a:pt x="247650" y="87249"/>
                  </a:moveTo>
                  <a:lnTo>
                    <a:pt x="221996" y="61087"/>
                  </a:lnTo>
                  <a:lnTo>
                    <a:pt x="219456" y="59309"/>
                  </a:lnTo>
                  <a:lnTo>
                    <a:pt x="217932" y="57912"/>
                  </a:lnTo>
                  <a:lnTo>
                    <a:pt x="216535" y="56515"/>
                  </a:lnTo>
                  <a:lnTo>
                    <a:pt x="215773" y="54991"/>
                  </a:lnTo>
                  <a:lnTo>
                    <a:pt x="215773" y="51562"/>
                  </a:lnTo>
                  <a:lnTo>
                    <a:pt x="216535" y="50038"/>
                  </a:lnTo>
                  <a:lnTo>
                    <a:pt x="219837" y="47752"/>
                  </a:lnTo>
                  <a:lnTo>
                    <a:pt x="221869" y="47244"/>
                  </a:lnTo>
                  <a:lnTo>
                    <a:pt x="229616" y="47244"/>
                  </a:lnTo>
                  <a:lnTo>
                    <a:pt x="236220" y="49657"/>
                  </a:lnTo>
                  <a:lnTo>
                    <a:pt x="244221" y="54610"/>
                  </a:lnTo>
                  <a:lnTo>
                    <a:pt x="244221" y="47244"/>
                  </a:lnTo>
                  <a:lnTo>
                    <a:pt x="244221" y="41148"/>
                  </a:lnTo>
                  <a:lnTo>
                    <a:pt x="237236" y="37338"/>
                  </a:lnTo>
                  <a:lnTo>
                    <a:pt x="230378" y="35560"/>
                  </a:lnTo>
                  <a:lnTo>
                    <a:pt x="217170" y="35560"/>
                  </a:lnTo>
                  <a:lnTo>
                    <a:pt x="211963" y="37211"/>
                  </a:lnTo>
                  <a:lnTo>
                    <a:pt x="207899" y="40513"/>
                  </a:lnTo>
                  <a:lnTo>
                    <a:pt x="203708" y="43815"/>
                  </a:lnTo>
                  <a:lnTo>
                    <a:pt x="201676" y="48133"/>
                  </a:lnTo>
                  <a:lnTo>
                    <a:pt x="201676" y="57404"/>
                  </a:lnTo>
                  <a:lnTo>
                    <a:pt x="203073" y="61214"/>
                  </a:lnTo>
                  <a:lnTo>
                    <a:pt x="208407" y="68072"/>
                  </a:lnTo>
                  <a:lnTo>
                    <a:pt x="214122" y="72263"/>
                  </a:lnTo>
                  <a:lnTo>
                    <a:pt x="222885" y="77089"/>
                  </a:lnTo>
                  <a:lnTo>
                    <a:pt x="227330" y="79629"/>
                  </a:lnTo>
                  <a:lnTo>
                    <a:pt x="230124" y="81546"/>
                  </a:lnTo>
                  <a:lnTo>
                    <a:pt x="231394" y="82804"/>
                  </a:lnTo>
                  <a:lnTo>
                    <a:pt x="232791" y="84074"/>
                  </a:lnTo>
                  <a:lnTo>
                    <a:pt x="233426" y="85725"/>
                  </a:lnTo>
                  <a:lnTo>
                    <a:pt x="233426" y="89662"/>
                  </a:lnTo>
                  <a:lnTo>
                    <a:pt x="232410" y="91313"/>
                  </a:lnTo>
                  <a:lnTo>
                    <a:pt x="228346" y="94107"/>
                  </a:lnTo>
                  <a:lnTo>
                    <a:pt x="225933" y="94869"/>
                  </a:lnTo>
                  <a:lnTo>
                    <a:pt x="220345" y="94869"/>
                  </a:lnTo>
                  <a:lnTo>
                    <a:pt x="216916" y="93980"/>
                  </a:lnTo>
                  <a:lnTo>
                    <a:pt x="209042" y="90678"/>
                  </a:lnTo>
                  <a:lnTo>
                    <a:pt x="205105" y="88519"/>
                  </a:lnTo>
                  <a:lnTo>
                    <a:pt x="201295" y="85852"/>
                  </a:lnTo>
                  <a:lnTo>
                    <a:pt x="201295" y="100330"/>
                  </a:lnTo>
                  <a:lnTo>
                    <a:pt x="206121" y="102743"/>
                  </a:lnTo>
                  <a:lnTo>
                    <a:pt x="210058" y="104267"/>
                  </a:lnTo>
                  <a:lnTo>
                    <a:pt x="216408" y="106045"/>
                  </a:lnTo>
                  <a:lnTo>
                    <a:pt x="220091" y="106553"/>
                  </a:lnTo>
                  <a:lnTo>
                    <a:pt x="231013" y="106553"/>
                  </a:lnTo>
                  <a:lnTo>
                    <a:pt x="236601" y="104648"/>
                  </a:lnTo>
                  <a:lnTo>
                    <a:pt x="241046" y="101092"/>
                  </a:lnTo>
                  <a:lnTo>
                    <a:pt x="245364" y="97536"/>
                  </a:lnTo>
                  <a:lnTo>
                    <a:pt x="246697" y="94869"/>
                  </a:lnTo>
                  <a:lnTo>
                    <a:pt x="247650" y="92964"/>
                  </a:lnTo>
                  <a:lnTo>
                    <a:pt x="247650" y="87249"/>
                  </a:lnTo>
                  <a:close/>
                </a:path>
                <a:path w="1510029" h="106679">
                  <a:moveTo>
                    <a:pt x="276352" y="36830"/>
                  </a:moveTo>
                  <a:lnTo>
                    <a:pt x="262763" y="36830"/>
                  </a:lnTo>
                  <a:lnTo>
                    <a:pt x="262763" y="105283"/>
                  </a:lnTo>
                  <a:lnTo>
                    <a:pt x="276352" y="105283"/>
                  </a:lnTo>
                  <a:lnTo>
                    <a:pt x="276352" y="36830"/>
                  </a:lnTo>
                  <a:close/>
                </a:path>
                <a:path w="1510029" h="106679">
                  <a:moveTo>
                    <a:pt x="277622" y="13716"/>
                  </a:moveTo>
                  <a:lnTo>
                    <a:pt x="276860" y="11938"/>
                  </a:lnTo>
                  <a:lnTo>
                    <a:pt x="273685" y="8763"/>
                  </a:lnTo>
                  <a:lnTo>
                    <a:pt x="271780" y="8001"/>
                  </a:lnTo>
                  <a:lnTo>
                    <a:pt x="267462" y="8001"/>
                  </a:lnTo>
                  <a:lnTo>
                    <a:pt x="265557" y="8890"/>
                  </a:lnTo>
                  <a:lnTo>
                    <a:pt x="262382" y="12065"/>
                  </a:lnTo>
                  <a:lnTo>
                    <a:pt x="261721" y="13716"/>
                  </a:lnTo>
                  <a:lnTo>
                    <a:pt x="261620" y="18161"/>
                  </a:lnTo>
                  <a:lnTo>
                    <a:pt x="262382" y="20066"/>
                  </a:lnTo>
                  <a:lnTo>
                    <a:pt x="264033" y="21590"/>
                  </a:lnTo>
                  <a:lnTo>
                    <a:pt x="265557" y="23241"/>
                  </a:lnTo>
                  <a:lnTo>
                    <a:pt x="267462" y="24003"/>
                  </a:lnTo>
                  <a:lnTo>
                    <a:pt x="271780" y="24003"/>
                  </a:lnTo>
                  <a:lnTo>
                    <a:pt x="273685" y="23241"/>
                  </a:lnTo>
                  <a:lnTo>
                    <a:pt x="276860" y="20066"/>
                  </a:lnTo>
                  <a:lnTo>
                    <a:pt x="277622" y="18161"/>
                  </a:lnTo>
                  <a:lnTo>
                    <a:pt x="277622" y="13716"/>
                  </a:lnTo>
                  <a:close/>
                </a:path>
                <a:path w="1510029" h="106679">
                  <a:moveTo>
                    <a:pt x="353314" y="57785"/>
                  </a:moveTo>
                  <a:lnTo>
                    <a:pt x="352425" y="51689"/>
                  </a:lnTo>
                  <a:lnTo>
                    <a:pt x="350012" y="46863"/>
                  </a:lnTo>
                  <a:lnTo>
                    <a:pt x="349377" y="45593"/>
                  </a:lnTo>
                  <a:lnTo>
                    <a:pt x="348615" y="44069"/>
                  </a:lnTo>
                  <a:lnTo>
                    <a:pt x="345821" y="41021"/>
                  </a:lnTo>
                  <a:lnTo>
                    <a:pt x="342138" y="38862"/>
                  </a:lnTo>
                  <a:lnTo>
                    <a:pt x="338455" y="36576"/>
                  </a:lnTo>
                  <a:lnTo>
                    <a:pt x="334518" y="35560"/>
                  </a:lnTo>
                  <a:lnTo>
                    <a:pt x="322453" y="35560"/>
                  </a:lnTo>
                  <a:lnTo>
                    <a:pt x="315595" y="38862"/>
                  </a:lnTo>
                  <a:lnTo>
                    <a:pt x="309626" y="45593"/>
                  </a:lnTo>
                  <a:lnTo>
                    <a:pt x="309626" y="36830"/>
                  </a:lnTo>
                  <a:lnTo>
                    <a:pt x="295783" y="36830"/>
                  </a:lnTo>
                  <a:lnTo>
                    <a:pt x="295783" y="105283"/>
                  </a:lnTo>
                  <a:lnTo>
                    <a:pt x="309626" y="105283"/>
                  </a:lnTo>
                  <a:lnTo>
                    <a:pt x="309626" y="56388"/>
                  </a:lnTo>
                  <a:lnTo>
                    <a:pt x="314071" y="50038"/>
                  </a:lnTo>
                  <a:lnTo>
                    <a:pt x="319532" y="46863"/>
                  </a:lnTo>
                  <a:lnTo>
                    <a:pt x="330835" y="46863"/>
                  </a:lnTo>
                  <a:lnTo>
                    <a:pt x="334518" y="48260"/>
                  </a:lnTo>
                  <a:lnTo>
                    <a:pt x="336550" y="51308"/>
                  </a:lnTo>
                  <a:lnTo>
                    <a:pt x="338709" y="54356"/>
                  </a:lnTo>
                  <a:lnTo>
                    <a:pt x="339852" y="59309"/>
                  </a:lnTo>
                  <a:lnTo>
                    <a:pt x="339852" y="105283"/>
                  </a:lnTo>
                  <a:lnTo>
                    <a:pt x="353314" y="105283"/>
                  </a:lnTo>
                  <a:lnTo>
                    <a:pt x="353314" y="57785"/>
                  </a:lnTo>
                  <a:close/>
                </a:path>
                <a:path w="1510029" h="106679">
                  <a:moveTo>
                    <a:pt x="430530" y="70485"/>
                  </a:moveTo>
                  <a:lnTo>
                    <a:pt x="430098" y="64135"/>
                  </a:lnTo>
                  <a:lnTo>
                    <a:pt x="430022" y="62966"/>
                  </a:lnTo>
                  <a:lnTo>
                    <a:pt x="428523" y="56222"/>
                  </a:lnTo>
                  <a:lnTo>
                    <a:pt x="426021" y="50253"/>
                  </a:lnTo>
                  <a:lnTo>
                    <a:pt x="423989" y="47244"/>
                  </a:lnTo>
                  <a:lnTo>
                    <a:pt x="422529" y="45085"/>
                  </a:lnTo>
                  <a:lnTo>
                    <a:pt x="417195" y="38887"/>
                  </a:lnTo>
                  <a:lnTo>
                    <a:pt x="417195" y="64135"/>
                  </a:lnTo>
                  <a:lnTo>
                    <a:pt x="382778" y="64135"/>
                  </a:lnTo>
                  <a:lnTo>
                    <a:pt x="395859" y="47244"/>
                  </a:lnTo>
                  <a:lnTo>
                    <a:pt x="405638" y="47244"/>
                  </a:lnTo>
                  <a:lnTo>
                    <a:pt x="409448" y="48768"/>
                  </a:lnTo>
                  <a:lnTo>
                    <a:pt x="415290" y="54610"/>
                  </a:lnTo>
                  <a:lnTo>
                    <a:pt x="416814" y="58801"/>
                  </a:lnTo>
                  <a:lnTo>
                    <a:pt x="417195" y="64135"/>
                  </a:lnTo>
                  <a:lnTo>
                    <a:pt x="417195" y="38887"/>
                  </a:lnTo>
                  <a:lnTo>
                    <a:pt x="417068" y="38735"/>
                  </a:lnTo>
                  <a:lnTo>
                    <a:pt x="409829" y="35560"/>
                  </a:lnTo>
                  <a:lnTo>
                    <a:pt x="391287" y="35560"/>
                  </a:lnTo>
                  <a:lnTo>
                    <a:pt x="368947" y="70485"/>
                  </a:lnTo>
                  <a:lnTo>
                    <a:pt x="368935" y="77597"/>
                  </a:lnTo>
                  <a:lnTo>
                    <a:pt x="370332" y="83820"/>
                  </a:lnTo>
                  <a:lnTo>
                    <a:pt x="373126" y="89027"/>
                  </a:lnTo>
                  <a:lnTo>
                    <a:pt x="375920" y="94361"/>
                  </a:lnTo>
                  <a:lnTo>
                    <a:pt x="379603" y="98552"/>
                  </a:lnTo>
                  <a:lnTo>
                    <a:pt x="384302" y="101600"/>
                  </a:lnTo>
                  <a:lnTo>
                    <a:pt x="389001" y="104775"/>
                  </a:lnTo>
                  <a:lnTo>
                    <a:pt x="395097" y="106299"/>
                  </a:lnTo>
                  <a:lnTo>
                    <a:pt x="408051" y="106299"/>
                  </a:lnTo>
                  <a:lnTo>
                    <a:pt x="412877" y="105791"/>
                  </a:lnTo>
                  <a:lnTo>
                    <a:pt x="417068" y="104521"/>
                  </a:lnTo>
                  <a:lnTo>
                    <a:pt x="421132" y="103378"/>
                  </a:lnTo>
                  <a:lnTo>
                    <a:pt x="425196" y="101346"/>
                  </a:lnTo>
                  <a:lnTo>
                    <a:pt x="429387" y="98552"/>
                  </a:lnTo>
                  <a:lnTo>
                    <a:pt x="429387" y="93726"/>
                  </a:lnTo>
                  <a:lnTo>
                    <a:pt x="429387" y="85344"/>
                  </a:lnTo>
                  <a:lnTo>
                    <a:pt x="423583" y="89027"/>
                  </a:lnTo>
                  <a:lnTo>
                    <a:pt x="417588" y="91630"/>
                  </a:lnTo>
                  <a:lnTo>
                    <a:pt x="411289" y="93205"/>
                  </a:lnTo>
                  <a:lnTo>
                    <a:pt x="404749" y="93726"/>
                  </a:lnTo>
                  <a:lnTo>
                    <a:pt x="398272" y="93726"/>
                  </a:lnTo>
                  <a:lnTo>
                    <a:pt x="393065" y="91694"/>
                  </a:lnTo>
                  <a:lnTo>
                    <a:pt x="384937" y="84074"/>
                  </a:lnTo>
                  <a:lnTo>
                    <a:pt x="382778" y="78867"/>
                  </a:lnTo>
                  <a:lnTo>
                    <a:pt x="382397" y="72263"/>
                  </a:lnTo>
                  <a:lnTo>
                    <a:pt x="430530" y="72263"/>
                  </a:lnTo>
                  <a:lnTo>
                    <a:pt x="430530" y="70485"/>
                  </a:lnTo>
                  <a:close/>
                </a:path>
                <a:path w="1510029" h="106679">
                  <a:moveTo>
                    <a:pt x="488442" y="87249"/>
                  </a:moveTo>
                  <a:lnTo>
                    <a:pt x="462788" y="61087"/>
                  </a:lnTo>
                  <a:lnTo>
                    <a:pt x="460248" y="59309"/>
                  </a:lnTo>
                  <a:lnTo>
                    <a:pt x="458724" y="57912"/>
                  </a:lnTo>
                  <a:lnTo>
                    <a:pt x="457327" y="56515"/>
                  </a:lnTo>
                  <a:lnTo>
                    <a:pt x="456565" y="54991"/>
                  </a:lnTo>
                  <a:lnTo>
                    <a:pt x="456565" y="51562"/>
                  </a:lnTo>
                  <a:lnTo>
                    <a:pt x="457327" y="50038"/>
                  </a:lnTo>
                  <a:lnTo>
                    <a:pt x="460629" y="47752"/>
                  </a:lnTo>
                  <a:lnTo>
                    <a:pt x="462661" y="47244"/>
                  </a:lnTo>
                  <a:lnTo>
                    <a:pt x="470408" y="47244"/>
                  </a:lnTo>
                  <a:lnTo>
                    <a:pt x="477012" y="49657"/>
                  </a:lnTo>
                  <a:lnTo>
                    <a:pt x="485013" y="54610"/>
                  </a:lnTo>
                  <a:lnTo>
                    <a:pt x="485013" y="47244"/>
                  </a:lnTo>
                  <a:lnTo>
                    <a:pt x="485013" y="41148"/>
                  </a:lnTo>
                  <a:lnTo>
                    <a:pt x="478028" y="37338"/>
                  </a:lnTo>
                  <a:lnTo>
                    <a:pt x="471170" y="35560"/>
                  </a:lnTo>
                  <a:lnTo>
                    <a:pt x="457962" y="35560"/>
                  </a:lnTo>
                  <a:lnTo>
                    <a:pt x="452755" y="37211"/>
                  </a:lnTo>
                  <a:lnTo>
                    <a:pt x="448691" y="40513"/>
                  </a:lnTo>
                  <a:lnTo>
                    <a:pt x="444500" y="43815"/>
                  </a:lnTo>
                  <a:lnTo>
                    <a:pt x="442468" y="48133"/>
                  </a:lnTo>
                  <a:lnTo>
                    <a:pt x="442468" y="57404"/>
                  </a:lnTo>
                  <a:lnTo>
                    <a:pt x="443865" y="61214"/>
                  </a:lnTo>
                  <a:lnTo>
                    <a:pt x="449199" y="68072"/>
                  </a:lnTo>
                  <a:lnTo>
                    <a:pt x="454914" y="72263"/>
                  </a:lnTo>
                  <a:lnTo>
                    <a:pt x="463677" y="77089"/>
                  </a:lnTo>
                  <a:lnTo>
                    <a:pt x="468122" y="79629"/>
                  </a:lnTo>
                  <a:lnTo>
                    <a:pt x="470916" y="81546"/>
                  </a:lnTo>
                  <a:lnTo>
                    <a:pt x="472186" y="82804"/>
                  </a:lnTo>
                  <a:lnTo>
                    <a:pt x="473583" y="84074"/>
                  </a:lnTo>
                  <a:lnTo>
                    <a:pt x="474218" y="85725"/>
                  </a:lnTo>
                  <a:lnTo>
                    <a:pt x="474218" y="89662"/>
                  </a:lnTo>
                  <a:lnTo>
                    <a:pt x="473202" y="91313"/>
                  </a:lnTo>
                  <a:lnTo>
                    <a:pt x="469138" y="94107"/>
                  </a:lnTo>
                  <a:lnTo>
                    <a:pt x="466725" y="94869"/>
                  </a:lnTo>
                  <a:lnTo>
                    <a:pt x="461137" y="94869"/>
                  </a:lnTo>
                  <a:lnTo>
                    <a:pt x="457708" y="93980"/>
                  </a:lnTo>
                  <a:lnTo>
                    <a:pt x="449834" y="90678"/>
                  </a:lnTo>
                  <a:lnTo>
                    <a:pt x="445897" y="88519"/>
                  </a:lnTo>
                  <a:lnTo>
                    <a:pt x="442087" y="85852"/>
                  </a:lnTo>
                  <a:lnTo>
                    <a:pt x="442087" y="100330"/>
                  </a:lnTo>
                  <a:lnTo>
                    <a:pt x="446913" y="102743"/>
                  </a:lnTo>
                  <a:lnTo>
                    <a:pt x="450850" y="104267"/>
                  </a:lnTo>
                  <a:lnTo>
                    <a:pt x="457200" y="106045"/>
                  </a:lnTo>
                  <a:lnTo>
                    <a:pt x="460883" y="106553"/>
                  </a:lnTo>
                  <a:lnTo>
                    <a:pt x="471805" y="106553"/>
                  </a:lnTo>
                  <a:lnTo>
                    <a:pt x="477393" y="104648"/>
                  </a:lnTo>
                  <a:lnTo>
                    <a:pt x="481838" y="101092"/>
                  </a:lnTo>
                  <a:lnTo>
                    <a:pt x="486156" y="97536"/>
                  </a:lnTo>
                  <a:lnTo>
                    <a:pt x="487489" y="94869"/>
                  </a:lnTo>
                  <a:lnTo>
                    <a:pt x="488442" y="92964"/>
                  </a:lnTo>
                  <a:lnTo>
                    <a:pt x="488442" y="87249"/>
                  </a:lnTo>
                  <a:close/>
                </a:path>
                <a:path w="1510029" h="106679">
                  <a:moveTo>
                    <a:pt x="546354" y="87249"/>
                  </a:moveTo>
                  <a:lnTo>
                    <a:pt x="520700" y="61087"/>
                  </a:lnTo>
                  <a:lnTo>
                    <a:pt x="518160" y="59309"/>
                  </a:lnTo>
                  <a:lnTo>
                    <a:pt x="516636" y="57912"/>
                  </a:lnTo>
                  <a:lnTo>
                    <a:pt x="515239" y="56515"/>
                  </a:lnTo>
                  <a:lnTo>
                    <a:pt x="514477" y="54991"/>
                  </a:lnTo>
                  <a:lnTo>
                    <a:pt x="514477" y="51562"/>
                  </a:lnTo>
                  <a:lnTo>
                    <a:pt x="515239" y="50038"/>
                  </a:lnTo>
                  <a:lnTo>
                    <a:pt x="518541" y="47752"/>
                  </a:lnTo>
                  <a:lnTo>
                    <a:pt x="520573" y="47244"/>
                  </a:lnTo>
                  <a:lnTo>
                    <a:pt x="528320" y="47244"/>
                  </a:lnTo>
                  <a:lnTo>
                    <a:pt x="534924" y="49657"/>
                  </a:lnTo>
                  <a:lnTo>
                    <a:pt x="542925" y="54610"/>
                  </a:lnTo>
                  <a:lnTo>
                    <a:pt x="542925" y="47244"/>
                  </a:lnTo>
                  <a:lnTo>
                    <a:pt x="542925" y="41148"/>
                  </a:lnTo>
                  <a:lnTo>
                    <a:pt x="535940" y="37338"/>
                  </a:lnTo>
                  <a:lnTo>
                    <a:pt x="529082" y="35560"/>
                  </a:lnTo>
                  <a:lnTo>
                    <a:pt x="515874" y="35560"/>
                  </a:lnTo>
                  <a:lnTo>
                    <a:pt x="510667" y="37211"/>
                  </a:lnTo>
                  <a:lnTo>
                    <a:pt x="506603" y="40513"/>
                  </a:lnTo>
                  <a:lnTo>
                    <a:pt x="502412" y="43815"/>
                  </a:lnTo>
                  <a:lnTo>
                    <a:pt x="500380" y="48133"/>
                  </a:lnTo>
                  <a:lnTo>
                    <a:pt x="500380" y="57404"/>
                  </a:lnTo>
                  <a:lnTo>
                    <a:pt x="501777" y="61214"/>
                  </a:lnTo>
                  <a:lnTo>
                    <a:pt x="507111" y="68072"/>
                  </a:lnTo>
                  <a:lnTo>
                    <a:pt x="512826" y="72263"/>
                  </a:lnTo>
                  <a:lnTo>
                    <a:pt x="521589" y="77089"/>
                  </a:lnTo>
                  <a:lnTo>
                    <a:pt x="526034" y="79629"/>
                  </a:lnTo>
                  <a:lnTo>
                    <a:pt x="528828" y="81546"/>
                  </a:lnTo>
                  <a:lnTo>
                    <a:pt x="530098" y="82804"/>
                  </a:lnTo>
                  <a:lnTo>
                    <a:pt x="531495" y="84074"/>
                  </a:lnTo>
                  <a:lnTo>
                    <a:pt x="532130" y="85725"/>
                  </a:lnTo>
                  <a:lnTo>
                    <a:pt x="532130" y="89662"/>
                  </a:lnTo>
                  <a:lnTo>
                    <a:pt x="531114" y="91313"/>
                  </a:lnTo>
                  <a:lnTo>
                    <a:pt x="527050" y="94107"/>
                  </a:lnTo>
                  <a:lnTo>
                    <a:pt x="524637" y="94869"/>
                  </a:lnTo>
                  <a:lnTo>
                    <a:pt x="519049" y="94869"/>
                  </a:lnTo>
                  <a:lnTo>
                    <a:pt x="515620" y="93980"/>
                  </a:lnTo>
                  <a:lnTo>
                    <a:pt x="507746" y="90678"/>
                  </a:lnTo>
                  <a:lnTo>
                    <a:pt x="503809" y="88519"/>
                  </a:lnTo>
                  <a:lnTo>
                    <a:pt x="499999" y="85852"/>
                  </a:lnTo>
                  <a:lnTo>
                    <a:pt x="499999" y="100330"/>
                  </a:lnTo>
                  <a:lnTo>
                    <a:pt x="504825" y="102743"/>
                  </a:lnTo>
                  <a:lnTo>
                    <a:pt x="508762" y="104267"/>
                  </a:lnTo>
                  <a:lnTo>
                    <a:pt x="515112" y="106045"/>
                  </a:lnTo>
                  <a:lnTo>
                    <a:pt x="518795" y="106553"/>
                  </a:lnTo>
                  <a:lnTo>
                    <a:pt x="529717" y="106553"/>
                  </a:lnTo>
                  <a:lnTo>
                    <a:pt x="535305" y="104648"/>
                  </a:lnTo>
                  <a:lnTo>
                    <a:pt x="539750" y="101092"/>
                  </a:lnTo>
                  <a:lnTo>
                    <a:pt x="544068" y="97536"/>
                  </a:lnTo>
                  <a:lnTo>
                    <a:pt x="545401" y="94869"/>
                  </a:lnTo>
                  <a:lnTo>
                    <a:pt x="546354" y="92964"/>
                  </a:lnTo>
                  <a:lnTo>
                    <a:pt x="546354" y="87249"/>
                  </a:lnTo>
                  <a:close/>
                </a:path>
                <a:path w="1510029" h="106679">
                  <a:moveTo>
                    <a:pt x="594842" y="64363"/>
                  </a:moveTo>
                  <a:lnTo>
                    <a:pt x="557784" y="64363"/>
                  </a:lnTo>
                  <a:lnTo>
                    <a:pt x="557784" y="78867"/>
                  </a:lnTo>
                  <a:lnTo>
                    <a:pt x="594842" y="78867"/>
                  </a:lnTo>
                  <a:lnTo>
                    <a:pt x="594842" y="64363"/>
                  </a:lnTo>
                  <a:close/>
                </a:path>
                <a:path w="1510029" h="106679">
                  <a:moveTo>
                    <a:pt x="651002" y="89408"/>
                  </a:moveTo>
                  <a:lnTo>
                    <a:pt x="645541" y="92710"/>
                  </a:lnTo>
                  <a:lnTo>
                    <a:pt x="640461" y="94234"/>
                  </a:lnTo>
                  <a:lnTo>
                    <a:pt x="629031" y="94234"/>
                  </a:lnTo>
                  <a:lnTo>
                    <a:pt x="625856" y="90424"/>
                  </a:lnTo>
                  <a:lnTo>
                    <a:pt x="625856" y="49022"/>
                  </a:lnTo>
                  <a:lnTo>
                    <a:pt x="647446" y="49022"/>
                  </a:lnTo>
                  <a:lnTo>
                    <a:pt x="647446" y="36830"/>
                  </a:lnTo>
                  <a:lnTo>
                    <a:pt x="625856" y="36830"/>
                  </a:lnTo>
                  <a:lnTo>
                    <a:pt x="625856" y="22733"/>
                  </a:lnTo>
                  <a:lnTo>
                    <a:pt x="600329" y="47752"/>
                  </a:lnTo>
                  <a:lnTo>
                    <a:pt x="600329" y="49022"/>
                  </a:lnTo>
                  <a:lnTo>
                    <a:pt x="612267" y="49022"/>
                  </a:lnTo>
                  <a:lnTo>
                    <a:pt x="612267" y="85598"/>
                  </a:lnTo>
                  <a:lnTo>
                    <a:pt x="612521" y="89789"/>
                  </a:lnTo>
                  <a:lnTo>
                    <a:pt x="613156" y="92075"/>
                  </a:lnTo>
                  <a:lnTo>
                    <a:pt x="613664" y="94234"/>
                  </a:lnTo>
                  <a:lnTo>
                    <a:pt x="614426" y="96012"/>
                  </a:lnTo>
                  <a:lnTo>
                    <a:pt x="615315" y="97409"/>
                  </a:lnTo>
                  <a:lnTo>
                    <a:pt x="616077" y="98679"/>
                  </a:lnTo>
                  <a:lnTo>
                    <a:pt x="617220" y="99949"/>
                  </a:lnTo>
                  <a:lnTo>
                    <a:pt x="618490" y="101092"/>
                  </a:lnTo>
                  <a:lnTo>
                    <a:pt x="622554" y="104648"/>
                  </a:lnTo>
                  <a:lnTo>
                    <a:pt x="627761" y="106553"/>
                  </a:lnTo>
                  <a:lnTo>
                    <a:pt x="640080" y="106553"/>
                  </a:lnTo>
                  <a:lnTo>
                    <a:pt x="645795" y="105029"/>
                  </a:lnTo>
                  <a:lnTo>
                    <a:pt x="651002" y="102108"/>
                  </a:lnTo>
                  <a:lnTo>
                    <a:pt x="651002" y="94234"/>
                  </a:lnTo>
                  <a:lnTo>
                    <a:pt x="651002" y="89408"/>
                  </a:lnTo>
                  <a:close/>
                </a:path>
                <a:path w="1510029" h="106679">
                  <a:moveTo>
                    <a:pt x="711200" y="43180"/>
                  </a:moveTo>
                  <a:lnTo>
                    <a:pt x="705612" y="38100"/>
                  </a:lnTo>
                  <a:lnTo>
                    <a:pt x="700278" y="35560"/>
                  </a:lnTo>
                  <a:lnTo>
                    <a:pt x="688594" y="35560"/>
                  </a:lnTo>
                  <a:lnTo>
                    <a:pt x="682117" y="40767"/>
                  </a:lnTo>
                  <a:lnTo>
                    <a:pt x="675513" y="51308"/>
                  </a:lnTo>
                  <a:lnTo>
                    <a:pt x="674751" y="52578"/>
                  </a:lnTo>
                  <a:lnTo>
                    <a:pt x="674751" y="36830"/>
                  </a:lnTo>
                  <a:lnTo>
                    <a:pt x="661162" y="36830"/>
                  </a:lnTo>
                  <a:lnTo>
                    <a:pt x="661162" y="105283"/>
                  </a:lnTo>
                  <a:lnTo>
                    <a:pt x="674751" y="105283"/>
                  </a:lnTo>
                  <a:lnTo>
                    <a:pt x="674751" y="63754"/>
                  </a:lnTo>
                  <a:lnTo>
                    <a:pt x="676402" y="58928"/>
                  </a:lnTo>
                  <a:lnTo>
                    <a:pt x="681202" y="52578"/>
                  </a:lnTo>
                  <a:lnTo>
                    <a:pt x="682752" y="50546"/>
                  </a:lnTo>
                  <a:lnTo>
                    <a:pt x="686562" y="48387"/>
                  </a:lnTo>
                  <a:lnTo>
                    <a:pt x="694944" y="48387"/>
                  </a:lnTo>
                  <a:lnTo>
                    <a:pt x="699389" y="50673"/>
                  </a:lnTo>
                  <a:lnTo>
                    <a:pt x="704088" y="55118"/>
                  </a:lnTo>
                  <a:lnTo>
                    <a:pt x="708088" y="48387"/>
                  </a:lnTo>
                  <a:lnTo>
                    <a:pt x="711200" y="43180"/>
                  </a:lnTo>
                  <a:close/>
                </a:path>
                <a:path w="1510029" h="106679">
                  <a:moveTo>
                    <a:pt x="774319" y="93091"/>
                  </a:moveTo>
                  <a:lnTo>
                    <a:pt x="770890" y="95504"/>
                  </a:lnTo>
                  <a:lnTo>
                    <a:pt x="768223" y="96774"/>
                  </a:lnTo>
                  <a:lnTo>
                    <a:pt x="765048" y="96774"/>
                  </a:lnTo>
                  <a:lnTo>
                    <a:pt x="764286" y="95631"/>
                  </a:lnTo>
                  <a:lnTo>
                    <a:pt x="764286" y="71501"/>
                  </a:lnTo>
                  <a:lnTo>
                    <a:pt x="764286" y="58420"/>
                  </a:lnTo>
                  <a:lnTo>
                    <a:pt x="762558" y="48133"/>
                  </a:lnTo>
                  <a:lnTo>
                    <a:pt x="760349" y="44196"/>
                  </a:lnTo>
                  <a:lnTo>
                    <a:pt x="758952" y="42545"/>
                  </a:lnTo>
                  <a:lnTo>
                    <a:pt x="757428" y="41275"/>
                  </a:lnTo>
                  <a:lnTo>
                    <a:pt x="752983" y="37465"/>
                  </a:lnTo>
                  <a:lnTo>
                    <a:pt x="747141" y="35560"/>
                  </a:lnTo>
                  <a:lnTo>
                    <a:pt x="729869" y="35560"/>
                  </a:lnTo>
                  <a:lnTo>
                    <a:pt x="722249" y="38608"/>
                  </a:lnTo>
                  <a:lnTo>
                    <a:pt x="717042" y="44831"/>
                  </a:lnTo>
                  <a:lnTo>
                    <a:pt x="717042" y="59563"/>
                  </a:lnTo>
                  <a:lnTo>
                    <a:pt x="724027" y="51943"/>
                  </a:lnTo>
                  <a:lnTo>
                    <a:pt x="731139" y="48133"/>
                  </a:lnTo>
                  <a:lnTo>
                    <a:pt x="746760" y="48133"/>
                  </a:lnTo>
                  <a:lnTo>
                    <a:pt x="750951" y="52324"/>
                  </a:lnTo>
                  <a:lnTo>
                    <a:pt x="750951" y="64135"/>
                  </a:lnTo>
                  <a:lnTo>
                    <a:pt x="750951" y="71501"/>
                  </a:lnTo>
                  <a:lnTo>
                    <a:pt x="750951" y="91694"/>
                  </a:lnTo>
                  <a:lnTo>
                    <a:pt x="747268" y="95250"/>
                  </a:lnTo>
                  <a:lnTo>
                    <a:pt x="743331" y="97028"/>
                  </a:lnTo>
                  <a:lnTo>
                    <a:pt x="736092" y="97028"/>
                  </a:lnTo>
                  <a:lnTo>
                    <a:pt x="733679" y="96139"/>
                  </a:lnTo>
                  <a:lnTo>
                    <a:pt x="730123" y="92583"/>
                  </a:lnTo>
                  <a:lnTo>
                    <a:pt x="729234" y="90297"/>
                  </a:lnTo>
                  <a:lnTo>
                    <a:pt x="729234" y="84709"/>
                  </a:lnTo>
                  <a:lnTo>
                    <a:pt x="730123" y="82296"/>
                  </a:lnTo>
                  <a:lnTo>
                    <a:pt x="732028" y="80518"/>
                  </a:lnTo>
                  <a:lnTo>
                    <a:pt x="733933" y="78613"/>
                  </a:lnTo>
                  <a:lnTo>
                    <a:pt x="737235" y="76835"/>
                  </a:lnTo>
                  <a:lnTo>
                    <a:pt x="741807" y="74930"/>
                  </a:lnTo>
                  <a:lnTo>
                    <a:pt x="750951" y="71501"/>
                  </a:lnTo>
                  <a:lnTo>
                    <a:pt x="750951" y="64135"/>
                  </a:lnTo>
                  <a:lnTo>
                    <a:pt x="715772" y="85471"/>
                  </a:lnTo>
                  <a:lnTo>
                    <a:pt x="715772" y="94488"/>
                  </a:lnTo>
                  <a:lnTo>
                    <a:pt x="717296" y="98425"/>
                  </a:lnTo>
                  <a:lnTo>
                    <a:pt x="723646" y="104775"/>
                  </a:lnTo>
                  <a:lnTo>
                    <a:pt x="727583" y="106299"/>
                  </a:lnTo>
                  <a:lnTo>
                    <a:pt x="738886" y="106299"/>
                  </a:lnTo>
                  <a:lnTo>
                    <a:pt x="744982" y="104140"/>
                  </a:lnTo>
                  <a:lnTo>
                    <a:pt x="750824" y="99695"/>
                  </a:lnTo>
                  <a:lnTo>
                    <a:pt x="751840" y="104267"/>
                  </a:lnTo>
                  <a:lnTo>
                    <a:pt x="755269" y="106553"/>
                  </a:lnTo>
                  <a:lnTo>
                    <a:pt x="763143" y="106553"/>
                  </a:lnTo>
                  <a:lnTo>
                    <a:pt x="774319" y="101346"/>
                  </a:lnTo>
                  <a:lnTo>
                    <a:pt x="774319" y="99695"/>
                  </a:lnTo>
                  <a:lnTo>
                    <a:pt x="774319" y="97028"/>
                  </a:lnTo>
                  <a:lnTo>
                    <a:pt x="774319" y="96774"/>
                  </a:lnTo>
                  <a:lnTo>
                    <a:pt x="774319" y="93091"/>
                  </a:lnTo>
                  <a:close/>
                </a:path>
                <a:path w="1510029" h="106679">
                  <a:moveTo>
                    <a:pt x="844042" y="57785"/>
                  </a:moveTo>
                  <a:lnTo>
                    <a:pt x="843153" y="51689"/>
                  </a:lnTo>
                  <a:lnTo>
                    <a:pt x="840740" y="46863"/>
                  </a:lnTo>
                  <a:lnTo>
                    <a:pt x="840105" y="45593"/>
                  </a:lnTo>
                  <a:lnTo>
                    <a:pt x="839343" y="44069"/>
                  </a:lnTo>
                  <a:lnTo>
                    <a:pt x="836549" y="41021"/>
                  </a:lnTo>
                  <a:lnTo>
                    <a:pt x="832866" y="38862"/>
                  </a:lnTo>
                  <a:lnTo>
                    <a:pt x="829183" y="36576"/>
                  </a:lnTo>
                  <a:lnTo>
                    <a:pt x="825246" y="35560"/>
                  </a:lnTo>
                  <a:lnTo>
                    <a:pt x="813181" y="35560"/>
                  </a:lnTo>
                  <a:lnTo>
                    <a:pt x="806323" y="38862"/>
                  </a:lnTo>
                  <a:lnTo>
                    <a:pt x="800354" y="45593"/>
                  </a:lnTo>
                  <a:lnTo>
                    <a:pt x="800354" y="36830"/>
                  </a:lnTo>
                  <a:lnTo>
                    <a:pt x="786511" y="36830"/>
                  </a:lnTo>
                  <a:lnTo>
                    <a:pt x="786511" y="105283"/>
                  </a:lnTo>
                  <a:lnTo>
                    <a:pt x="800354" y="105283"/>
                  </a:lnTo>
                  <a:lnTo>
                    <a:pt x="800354" y="56388"/>
                  </a:lnTo>
                  <a:lnTo>
                    <a:pt x="804799" y="50038"/>
                  </a:lnTo>
                  <a:lnTo>
                    <a:pt x="810260" y="46863"/>
                  </a:lnTo>
                  <a:lnTo>
                    <a:pt x="821563" y="46863"/>
                  </a:lnTo>
                  <a:lnTo>
                    <a:pt x="825246" y="48260"/>
                  </a:lnTo>
                  <a:lnTo>
                    <a:pt x="827278" y="51308"/>
                  </a:lnTo>
                  <a:lnTo>
                    <a:pt x="829437" y="54356"/>
                  </a:lnTo>
                  <a:lnTo>
                    <a:pt x="830580" y="59309"/>
                  </a:lnTo>
                  <a:lnTo>
                    <a:pt x="830580" y="105283"/>
                  </a:lnTo>
                  <a:lnTo>
                    <a:pt x="844042" y="105283"/>
                  </a:lnTo>
                  <a:lnTo>
                    <a:pt x="844042" y="57785"/>
                  </a:lnTo>
                  <a:close/>
                </a:path>
                <a:path w="1510029" h="106679">
                  <a:moveTo>
                    <a:pt x="906018" y="87249"/>
                  </a:moveTo>
                  <a:lnTo>
                    <a:pt x="880364" y="61087"/>
                  </a:lnTo>
                  <a:lnTo>
                    <a:pt x="877824" y="59309"/>
                  </a:lnTo>
                  <a:lnTo>
                    <a:pt x="876300" y="57912"/>
                  </a:lnTo>
                  <a:lnTo>
                    <a:pt x="874903" y="56515"/>
                  </a:lnTo>
                  <a:lnTo>
                    <a:pt x="874141" y="54991"/>
                  </a:lnTo>
                  <a:lnTo>
                    <a:pt x="874141" y="51562"/>
                  </a:lnTo>
                  <a:lnTo>
                    <a:pt x="874903" y="50038"/>
                  </a:lnTo>
                  <a:lnTo>
                    <a:pt x="878205" y="47752"/>
                  </a:lnTo>
                  <a:lnTo>
                    <a:pt x="880237" y="47244"/>
                  </a:lnTo>
                  <a:lnTo>
                    <a:pt x="887984" y="47244"/>
                  </a:lnTo>
                  <a:lnTo>
                    <a:pt x="894588" y="49657"/>
                  </a:lnTo>
                  <a:lnTo>
                    <a:pt x="902589" y="54610"/>
                  </a:lnTo>
                  <a:lnTo>
                    <a:pt x="902589" y="47244"/>
                  </a:lnTo>
                  <a:lnTo>
                    <a:pt x="902589" y="41148"/>
                  </a:lnTo>
                  <a:lnTo>
                    <a:pt x="895604" y="37338"/>
                  </a:lnTo>
                  <a:lnTo>
                    <a:pt x="888746" y="35560"/>
                  </a:lnTo>
                  <a:lnTo>
                    <a:pt x="875538" y="35560"/>
                  </a:lnTo>
                  <a:lnTo>
                    <a:pt x="870331" y="37211"/>
                  </a:lnTo>
                  <a:lnTo>
                    <a:pt x="866267" y="40513"/>
                  </a:lnTo>
                  <a:lnTo>
                    <a:pt x="862076" y="43815"/>
                  </a:lnTo>
                  <a:lnTo>
                    <a:pt x="860044" y="48133"/>
                  </a:lnTo>
                  <a:lnTo>
                    <a:pt x="860044" y="57404"/>
                  </a:lnTo>
                  <a:lnTo>
                    <a:pt x="861441" y="61214"/>
                  </a:lnTo>
                  <a:lnTo>
                    <a:pt x="866775" y="68072"/>
                  </a:lnTo>
                  <a:lnTo>
                    <a:pt x="872490" y="72263"/>
                  </a:lnTo>
                  <a:lnTo>
                    <a:pt x="881253" y="77089"/>
                  </a:lnTo>
                  <a:lnTo>
                    <a:pt x="885698" y="79629"/>
                  </a:lnTo>
                  <a:lnTo>
                    <a:pt x="888492" y="81546"/>
                  </a:lnTo>
                  <a:lnTo>
                    <a:pt x="889762" y="82804"/>
                  </a:lnTo>
                  <a:lnTo>
                    <a:pt x="891159" y="84074"/>
                  </a:lnTo>
                  <a:lnTo>
                    <a:pt x="891794" y="85725"/>
                  </a:lnTo>
                  <a:lnTo>
                    <a:pt x="891794" y="89662"/>
                  </a:lnTo>
                  <a:lnTo>
                    <a:pt x="890778" y="91313"/>
                  </a:lnTo>
                  <a:lnTo>
                    <a:pt x="886714" y="94107"/>
                  </a:lnTo>
                  <a:lnTo>
                    <a:pt x="884301" y="94869"/>
                  </a:lnTo>
                  <a:lnTo>
                    <a:pt x="878713" y="94869"/>
                  </a:lnTo>
                  <a:lnTo>
                    <a:pt x="875284" y="93980"/>
                  </a:lnTo>
                  <a:lnTo>
                    <a:pt x="867410" y="90678"/>
                  </a:lnTo>
                  <a:lnTo>
                    <a:pt x="863473" y="88519"/>
                  </a:lnTo>
                  <a:lnTo>
                    <a:pt x="859663" y="85852"/>
                  </a:lnTo>
                  <a:lnTo>
                    <a:pt x="859663" y="100330"/>
                  </a:lnTo>
                  <a:lnTo>
                    <a:pt x="864489" y="102743"/>
                  </a:lnTo>
                  <a:lnTo>
                    <a:pt x="868426" y="104267"/>
                  </a:lnTo>
                  <a:lnTo>
                    <a:pt x="874776" y="106045"/>
                  </a:lnTo>
                  <a:lnTo>
                    <a:pt x="878459" y="106553"/>
                  </a:lnTo>
                  <a:lnTo>
                    <a:pt x="889381" y="106553"/>
                  </a:lnTo>
                  <a:lnTo>
                    <a:pt x="894969" y="104648"/>
                  </a:lnTo>
                  <a:lnTo>
                    <a:pt x="899414" y="101092"/>
                  </a:lnTo>
                  <a:lnTo>
                    <a:pt x="903732" y="97536"/>
                  </a:lnTo>
                  <a:lnTo>
                    <a:pt x="905065" y="94869"/>
                  </a:lnTo>
                  <a:lnTo>
                    <a:pt x="906018" y="92964"/>
                  </a:lnTo>
                  <a:lnTo>
                    <a:pt x="906018" y="87249"/>
                  </a:lnTo>
                  <a:close/>
                </a:path>
                <a:path w="1510029" h="106679">
                  <a:moveTo>
                    <a:pt x="956437" y="1397"/>
                  </a:moveTo>
                  <a:lnTo>
                    <a:pt x="952500" y="508"/>
                  </a:lnTo>
                  <a:lnTo>
                    <a:pt x="949198" y="0"/>
                  </a:lnTo>
                  <a:lnTo>
                    <a:pt x="939800" y="0"/>
                  </a:lnTo>
                  <a:lnTo>
                    <a:pt x="922401" y="32766"/>
                  </a:lnTo>
                  <a:lnTo>
                    <a:pt x="922401" y="36830"/>
                  </a:lnTo>
                  <a:lnTo>
                    <a:pt x="912622" y="36830"/>
                  </a:lnTo>
                  <a:lnTo>
                    <a:pt x="912622" y="49022"/>
                  </a:lnTo>
                  <a:lnTo>
                    <a:pt x="922401" y="49022"/>
                  </a:lnTo>
                  <a:lnTo>
                    <a:pt x="922401" y="105283"/>
                  </a:lnTo>
                  <a:lnTo>
                    <a:pt x="935990" y="105283"/>
                  </a:lnTo>
                  <a:lnTo>
                    <a:pt x="935990" y="49022"/>
                  </a:lnTo>
                  <a:lnTo>
                    <a:pt x="948182" y="49022"/>
                  </a:lnTo>
                  <a:lnTo>
                    <a:pt x="948182" y="36830"/>
                  </a:lnTo>
                  <a:lnTo>
                    <a:pt x="935990" y="36830"/>
                  </a:lnTo>
                  <a:lnTo>
                    <a:pt x="936091" y="25006"/>
                  </a:lnTo>
                  <a:lnTo>
                    <a:pt x="937006" y="20447"/>
                  </a:lnTo>
                  <a:lnTo>
                    <a:pt x="939038" y="17653"/>
                  </a:lnTo>
                  <a:lnTo>
                    <a:pt x="941197" y="14859"/>
                  </a:lnTo>
                  <a:lnTo>
                    <a:pt x="944880" y="13335"/>
                  </a:lnTo>
                  <a:lnTo>
                    <a:pt x="952119" y="13335"/>
                  </a:lnTo>
                  <a:lnTo>
                    <a:pt x="954151" y="13843"/>
                  </a:lnTo>
                  <a:lnTo>
                    <a:pt x="956437" y="14605"/>
                  </a:lnTo>
                  <a:lnTo>
                    <a:pt x="956437" y="13335"/>
                  </a:lnTo>
                  <a:lnTo>
                    <a:pt x="956437" y="1397"/>
                  </a:lnTo>
                  <a:close/>
                </a:path>
                <a:path w="1510029" h="106679">
                  <a:moveTo>
                    <a:pt x="1026541" y="72136"/>
                  </a:moveTo>
                  <a:lnTo>
                    <a:pt x="1017955" y="48895"/>
                  </a:lnTo>
                  <a:lnTo>
                    <a:pt x="1016127" y="46736"/>
                  </a:lnTo>
                  <a:lnTo>
                    <a:pt x="1012647" y="43942"/>
                  </a:lnTo>
                  <a:lnTo>
                    <a:pt x="1012647" y="78105"/>
                  </a:lnTo>
                  <a:lnTo>
                    <a:pt x="1010666" y="83312"/>
                  </a:lnTo>
                  <a:lnTo>
                    <a:pt x="1006221" y="87630"/>
                  </a:lnTo>
                  <a:lnTo>
                    <a:pt x="1002157" y="91694"/>
                  </a:lnTo>
                  <a:lnTo>
                    <a:pt x="996696" y="93853"/>
                  </a:lnTo>
                  <a:lnTo>
                    <a:pt x="983361" y="93853"/>
                  </a:lnTo>
                  <a:lnTo>
                    <a:pt x="977900" y="91821"/>
                  </a:lnTo>
                  <a:lnTo>
                    <a:pt x="973455" y="87503"/>
                  </a:lnTo>
                  <a:lnTo>
                    <a:pt x="969391" y="83439"/>
                  </a:lnTo>
                  <a:lnTo>
                    <a:pt x="967232" y="78105"/>
                  </a:lnTo>
                  <a:lnTo>
                    <a:pt x="967295" y="64833"/>
                  </a:lnTo>
                  <a:lnTo>
                    <a:pt x="969264" y="59563"/>
                  </a:lnTo>
                  <a:lnTo>
                    <a:pt x="973455" y="55245"/>
                  </a:lnTo>
                  <a:lnTo>
                    <a:pt x="977646" y="51054"/>
                  </a:lnTo>
                  <a:lnTo>
                    <a:pt x="982980" y="48895"/>
                  </a:lnTo>
                  <a:lnTo>
                    <a:pt x="996188" y="48895"/>
                  </a:lnTo>
                  <a:lnTo>
                    <a:pt x="1001776" y="51054"/>
                  </a:lnTo>
                  <a:lnTo>
                    <a:pt x="1010539" y="59563"/>
                  </a:lnTo>
                  <a:lnTo>
                    <a:pt x="1012545" y="64554"/>
                  </a:lnTo>
                  <a:lnTo>
                    <a:pt x="1012647" y="78105"/>
                  </a:lnTo>
                  <a:lnTo>
                    <a:pt x="1012647" y="43942"/>
                  </a:lnTo>
                  <a:lnTo>
                    <a:pt x="1010640" y="42329"/>
                  </a:lnTo>
                  <a:lnTo>
                    <a:pt x="1004506" y="39204"/>
                  </a:lnTo>
                  <a:lnTo>
                    <a:pt x="997686" y="37325"/>
                  </a:lnTo>
                  <a:lnTo>
                    <a:pt x="990219" y="36703"/>
                  </a:lnTo>
                  <a:lnTo>
                    <a:pt x="982637" y="37325"/>
                  </a:lnTo>
                  <a:lnTo>
                    <a:pt x="954151" y="64554"/>
                  </a:lnTo>
                  <a:lnTo>
                    <a:pt x="953516" y="71755"/>
                  </a:lnTo>
                  <a:lnTo>
                    <a:pt x="954151" y="78879"/>
                  </a:lnTo>
                  <a:lnTo>
                    <a:pt x="982192" y="105918"/>
                  </a:lnTo>
                  <a:lnTo>
                    <a:pt x="989584" y="106553"/>
                  </a:lnTo>
                  <a:lnTo>
                    <a:pt x="997229" y="105943"/>
                  </a:lnTo>
                  <a:lnTo>
                    <a:pt x="1004163" y="104089"/>
                  </a:lnTo>
                  <a:lnTo>
                    <a:pt x="1010424" y="100990"/>
                  </a:lnTo>
                  <a:lnTo>
                    <a:pt x="1016000" y="96647"/>
                  </a:lnTo>
                  <a:lnTo>
                    <a:pt x="1018476" y="93853"/>
                  </a:lnTo>
                  <a:lnTo>
                    <a:pt x="1020584" y="91478"/>
                  </a:lnTo>
                  <a:lnTo>
                    <a:pt x="1023886" y="85686"/>
                  </a:lnTo>
                  <a:lnTo>
                    <a:pt x="1025867" y="79235"/>
                  </a:lnTo>
                  <a:lnTo>
                    <a:pt x="1026541" y="72136"/>
                  </a:lnTo>
                  <a:close/>
                </a:path>
                <a:path w="1510029" h="106679">
                  <a:moveTo>
                    <a:pt x="1092200" y="43180"/>
                  </a:moveTo>
                  <a:lnTo>
                    <a:pt x="1086612" y="38100"/>
                  </a:lnTo>
                  <a:lnTo>
                    <a:pt x="1081278" y="35560"/>
                  </a:lnTo>
                  <a:lnTo>
                    <a:pt x="1069594" y="35560"/>
                  </a:lnTo>
                  <a:lnTo>
                    <a:pt x="1063117" y="40767"/>
                  </a:lnTo>
                  <a:lnTo>
                    <a:pt x="1056513" y="51308"/>
                  </a:lnTo>
                  <a:lnTo>
                    <a:pt x="1055751" y="52578"/>
                  </a:lnTo>
                  <a:lnTo>
                    <a:pt x="1055751" y="36830"/>
                  </a:lnTo>
                  <a:lnTo>
                    <a:pt x="1042162" y="36830"/>
                  </a:lnTo>
                  <a:lnTo>
                    <a:pt x="1042162" y="105283"/>
                  </a:lnTo>
                  <a:lnTo>
                    <a:pt x="1055751" y="105283"/>
                  </a:lnTo>
                  <a:lnTo>
                    <a:pt x="1055751" y="63754"/>
                  </a:lnTo>
                  <a:lnTo>
                    <a:pt x="1057402" y="58928"/>
                  </a:lnTo>
                  <a:lnTo>
                    <a:pt x="1062202" y="52578"/>
                  </a:lnTo>
                  <a:lnTo>
                    <a:pt x="1063752" y="50546"/>
                  </a:lnTo>
                  <a:lnTo>
                    <a:pt x="1067562" y="48387"/>
                  </a:lnTo>
                  <a:lnTo>
                    <a:pt x="1075944" y="48387"/>
                  </a:lnTo>
                  <a:lnTo>
                    <a:pt x="1080389" y="50673"/>
                  </a:lnTo>
                  <a:lnTo>
                    <a:pt x="1085088" y="55118"/>
                  </a:lnTo>
                  <a:lnTo>
                    <a:pt x="1089088" y="48387"/>
                  </a:lnTo>
                  <a:lnTo>
                    <a:pt x="1092200" y="43180"/>
                  </a:lnTo>
                  <a:close/>
                </a:path>
                <a:path w="1510029" h="106679">
                  <a:moveTo>
                    <a:pt x="1201166" y="105283"/>
                  </a:moveTo>
                  <a:lnTo>
                    <a:pt x="1201089" y="54610"/>
                  </a:lnTo>
                  <a:lnTo>
                    <a:pt x="1199007" y="47498"/>
                  </a:lnTo>
                  <a:lnTo>
                    <a:pt x="1198664" y="47117"/>
                  </a:lnTo>
                  <a:lnTo>
                    <a:pt x="1194689" y="42672"/>
                  </a:lnTo>
                  <a:lnTo>
                    <a:pt x="1190371" y="37719"/>
                  </a:lnTo>
                  <a:lnTo>
                    <a:pt x="1184910" y="35306"/>
                  </a:lnTo>
                  <a:lnTo>
                    <a:pt x="1178306" y="35306"/>
                  </a:lnTo>
                  <a:lnTo>
                    <a:pt x="1172438" y="36093"/>
                  </a:lnTo>
                  <a:lnTo>
                    <a:pt x="1166698" y="38455"/>
                  </a:lnTo>
                  <a:lnTo>
                    <a:pt x="1161059" y="42379"/>
                  </a:lnTo>
                  <a:lnTo>
                    <a:pt x="1155573" y="47879"/>
                  </a:lnTo>
                  <a:lnTo>
                    <a:pt x="1154988" y="46863"/>
                  </a:lnTo>
                  <a:lnTo>
                    <a:pt x="1154404" y="45847"/>
                  </a:lnTo>
                  <a:lnTo>
                    <a:pt x="1150874" y="39624"/>
                  </a:lnTo>
                  <a:lnTo>
                    <a:pt x="1144143" y="35560"/>
                  </a:lnTo>
                  <a:lnTo>
                    <a:pt x="1128776" y="35560"/>
                  </a:lnTo>
                  <a:lnTo>
                    <a:pt x="1122045" y="38989"/>
                  </a:lnTo>
                  <a:lnTo>
                    <a:pt x="1115187" y="45847"/>
                  </a:lnTo>
                  <a:lnTo>
                    <a:pt x="1115187" y="36830"/>
                  </a:lnTo>
                  <a:lnTo>
                    <a:pt x="1101598" y="36830"/>
                  </a:lnTo>
                  <a:lnTo>
                    <a:pt x="1101598" y="105283"/>
                  </a:lnTo>
                  <a:lnTo>
                    <a:pt x="1115187" y="105283"/>
                  </a:lnTo>
                  <a:lnTo>
                    <a:pt x="1115187" y="55626"/>
                  </a:lnTo>
                  <a:lnTo>
                    <a:pt x="1118235" y="52324"/>
                  </a:lnTo>
                  <a:lnTo>
                    <a:pt x="1120902" y="50038"/>
                  </a:lnTo>
                  <a:lnTo>
                    <a:pt x="1123315" y="48768"/>
                  </a:lnTo>
                  <a:lnTo>
                    <a:pt x="1125601" y="47498"/>
                  </a:lnTo>
                  <a:lnTo>
                    <a:pt x="1128268" y="46863"/>
                  </a:lnTo>
                  <a:lnTo>
                    <a:pt x="1136142" y="46863"/>
                  </a:lnTo>
                  <a:lnTo>
                    <a:pt x="1139698" y="48260"/>
                  </a:lnTo>
                  <a:lnTo>
                    <a:pt x="1143762" y="54356"/>
                  </a:lnTo>
                  <a:lnTo>
                    <a:pt x="1144676" y="59055"/>
                  </a:lnTo>
                  <a:lnTo>
                    <a:pt x="1144778" y="105283"/>
                  </a:lnTo>
                  <a:lnTo>
                    <a:pt x="1158367" y="105283"/>
                  </a:lnTo>
                  <a:lnTo>
                    <a:pt x="1158367" y="55626"/>
                  </a:lnTo>
                  <a:lnTo>
                    <a:pt x="1163193" y="49911"/>
                  </a:lnTo>
                  <a:lnTo>
                    <a:pt x="1166977" y="47879"/>
                  </a:lnTo>
                  <a:lnTo>
                    <a:pt x="1168400" y="47117"/>
                  </a:lnTo>
                  <a:lnTo>
                    <a:pt x="1178433" y="47117"/>
                  </a:lnTo>
                  <a:lnTo>
                    <a:pt x="1181735" y="48641"/>
                  </a:lnTo>
                  <a:lnTo>
                    <a:pt x="1186434" y="54610"/>
                  </a:lnTo>
                  <a:lnTo>
                    <a:pt x="1187577" y="59055"/>
                  </a:lnTo>
                  <a:lnTo>
                    <a:pt x="1187577" y="105283"/>
                  </a:lnTo>
                  <a:lnTo>
                    <a:pt x="1201166" y="105283"/>
                  </a:lnTo>
                  <a:close/>
                </a:path>
                <a:path w="1510029" h="106679">
                  <a:moveTo>
                    <a:pt x="1272667" y="93091"/>
                  </a:moveTo>
                  <a:lnTo>
                    <a:pt x="1269238" y="95504"/>
                  </a:lnTo>
                  <a:lnTo>
                    <a:pt x="1266571" y="96774"/>
                  </a:lnTo>
                  <a:lnTo>
                    <a:pt x="1263396" y="96774"/>
                  </a:lnTo>
                  <a:lnTo>
                    <a:pt x="1262634" y="95631"/>
                  </a:lnTo>
                  <a:lnTo>
                    <a:pt x="1262634" y="71501"/>
                  </a:lnTo>
                  <a:lnTo>
                    <a:pt x="1262634" y="58420"/>
                  </a:lnTo>
                  <a:lnTo>
                    <a:pt x="1260906" y="48133"/>
                  </a:lnTo>
                  <a:lnTo>
                    <a:pt x="1258697" y="44196"/>
                  </a:lnTo>
                  <a:lnTo>
                    <a:pt x="1257300" y="42545"/>
                  </a:lnTo>
                  <a:lnTo>
                    <a:pt x="1255776" y="41275"/>
                  </a:lnTo>
                  <a:lnTo>
                    <a:pt x="1251331" y="37465"/>
                  </a:lnTo>
                  <a:lnTo>
                    <a:pt x="1245489" y="35560"/>
                  </a:lnTo>
                  <a:lnTo>
                    <a:pt x="1228217" y="35560"/>
                  </a:lnTo>
                  <a:lnTo>
                    <a:pt x="1220597" y="38608"/>
                  </a:lnTo>
                  <a:lnTo>
                    <a:pt x="1215390" y="44831"/>
                  </a:lnTo>
                  <a:lnTo>
                    <a:pt x="1215390" y="59563"/>
                  </a:lnTo>
                  <a:lnTo>
                    <a:pt x="1222375" y="51943"/>
                  </a:lnTo>
                  <a:lnTo>
                    <a:pt x="1229487" y="48133"/>
                  </a:lnTo>
                  <a:lnTo>
                    <a:pt x="1245108" y="48133"/>
                  </a:lnTo>
                  <a:lnTo>
                    <a:pt x="1249299" y="52324"/>
                  </a:lnTo>
                  <a:lnTo>
                    <a:pt x="1249299" y="64135"/>
                  </a:lnTo>
                  <a:lnTo>
                    <a:pt x="1249299" y="71501"/>
                  </a:lnTo>
                  <a:lnTo>
                    <a:pt x="1249299" y="91694"/>
                  </a:lnTo>
                  <a:lnTo>
                    <a:pt x="1245616" y="95250"/>
                  </a:lnTo>
                  <a:lnTo>
                    <a:pt x="1241679" y="97028"/>
                  </a:lnTo>
                  <a:lnTo>
                    <a:pt x="1234440" y="97028"/>
                  </a:lnTo>
                  <a:lnTo>
                    <a:pt x="1232027" y="96139"/>
                  </a:lnTo>
                  <a:lnTo>
                    <a:pt x="1228471" y="92583"/>
                  </a:lnTo>
                  <a:lnTo>
                    <a:pt x="1227582" y="90297"/>
                  </a:lnTo>
                  <a:lnTo>
                    <a:pt x="1227582" y="84709"/>
                  </a:lnTo>
                  <a:lnTo>
                    <a:pt x="1228471" y="82296"/>
                  </a:lnTo>
                  <a:lnTo>
                    <a:pt x="1230376" y="80518"/>
                  </a:lnTo>
                  <a:lnTo>
                    <a:pt x="1232281" y="78613"/>
                  </a:lnTo>
                  <a:lnTo>
                    <a:pt x="1235583" y="76835"/>
                  </a:lnTo>
                  <a:lnTo>
                    <a:pt x="1240155" y="74930"/>
                  </a:lnTo>
                  <a:lnTo>
                    <a:pt x="1249299" y="71501"/>
                  </a:lnTo>
                  <a:lnTo>
                    <a:pt x="1249299" y="64135"/>
                  </a:lnTo>
                  <a:lnTo>
                    <a:pt x="1214120" y="85471"/>
                  </a:lnTo>
                  <a:lnTo>
                    <a:pt x="1214120" y="94488"/>
                  </a:lnTo>
                  <a:lnTo>
                    <a:pt x="1215644" y="98425"/>
                  </a:lnTo>
                  <a:lnTo>
                    <a:pt x="1221994" y="104775"/>
                  </a:lnTo>
                  <a:lnTo>
                    <a:pt x="1225931" y="106299"/>
                  </a:lnTo>
                  <a:lnTo>
                    <a:pt x="1237234" y="106299"/>
                  </a:lnTo>
                  <a:lnTo>
                    <a:pt x="1243330" y="104140"/>
                  </a:lnTo>
                  <a:lnTo>
                    <a:pt x="1249172" y="99695"/>
                  </a:lnTo>
                  <a:lnTo>
                    <a:pt x="1250188" y="104267"/>
                  </a:lnTo>
                  <a:lnTo>
                    <a:pt x="1253617" y="106553"/>
                  </a:lnTo>
                  <a:lnTo>
                    <a:pt x="1261491" y="106553"/>
                  </a:lnTo>
                  <a:lnTo>
                    <a:pt x="1272667" y="101346"/>
                  </a:lnTo>
                  <a:lnTo>
                    <a:pt x="1272667" y="99695"/>
                  </a:lnTo>
                  <a:lnTo>
                    <a:pt x="1272667" y="97028"/>
                  </a:lnTo>
                  <a:lnTo>
                    <a:pt x="1272667" y="96774"/>
                  </a:lnTo>
                  <a:lnTo>
                    <a:pt x="1272667" y="93091"/>
                  </a:lnTo>
                  <a:close/>
                </a:path>
                <a:path w="1510029" h="106679">
                  <a:moveTo>
                    <a:pt x="1326134" y="89408"/>
                  </a:moveTo>
                  <a:lnTo>
                    <a:pt x="1320673" y="92710"/>
                  </a:lnTo>
                  <a:lnTo>
                    <a:pt x="1315593" y="94234"/>
                  </a:lnTo>
                  <a:lnTo>
                    <a:pt x="1304163" y="94234"/>
                  </a:lnTo>
                  <a:lnTo>
                    <a:pt x="1300988" y="90424"/>
                  </a:lnTo>
                  <a:lnTo>
                    <a:pt x="1300988" y="49022"/>
                  </a:lnTo>
                  <a:lnTo>
                    <a:pt x="1322578" y="49022"/>
                  </a:lnTo>
                  <a:lnTo>
                    <a:pt x="1322578" y="36830"/>
                  </a:lnTo>
                  <a:lnTo>
                    <a:pt x="1300988" y="36830"/>
                  </a:lnTo>
                  <a:lnTo>
                    <a:pt x="1300988" y="22733"/>
                  </a:lnTo>
                  <a:lnTo>
                    <a:pt x="1275461" y="47752"/>
                  </a:lnTo>
                  <a:lnTo>
                    <a:pt x="1275461" y="49022"/>
                  </a:lnTo>
                  <a:lnTo>
                    <a:pt x="1287399" y="49022"/>
                  </a:lnTo>
                  <a:lnTo>
                    <a:pt x="1287399" y="85598"/>
                  </a:lnTo>
                  <a:lnTo>
                    <a:pt x="1287653" y="89789"/>
                  </a:lnTo>
                  <a:lnTo>
                    <a:pt x="1288288" y="92075"/>
                  </a:lnTo>
                  <a:lnTo>
                    <a:pt x="1288796" y="94234"/>
                  </a:lnTo>
                  <a:lnTo>
                    <a:pt x="1289558" y="96012"/>
                  </a:lnTo>
                  <a:lnTo>
                    <a:pt x="1290447" y="97409"/>
                  </a:lnTo>
                  <a:lnTo>
                    <a:pt x="1291209" y="98679"/>
                  </a:lnTo>
                  <a:lnTo>
                    <a:pt x="1292352" y="99949"/>
                  </a:lnTo>
                  <a:lnTo>
                    <a:pt x="1293622" y="101092"/>
                  </a:lnTo>
                  <a:lnTo>
                    <a:pt x="1297686" y="104648"/>
                  </a:lnTo>
                  <a:lnTo>
                    <a:pt x="1302893" y="106553"/>
                  </a:lnTo>
                  <a:lnTo>
                    <a:pt x="1315212" y="106553"/>
                  </a:lnTo>
                  <a:lnTo>
                    <a:pt x="1320927" y="105029"/>
                  </a:lnTo>
                  <a:lnTo>
                    <a:pt x="1326134" y="102108"/>
                  </a:lnTo>
                  <a:lnTo>
                    <a:pt x="1326134" y="94234"/>
                  </a:lnTo>
                  <a:lnTo>
                    <a:pt x="1326134" y="89408"/>
                  </a:lnTo>
                  <a:close/>
                </a:path>
                <a:path w="1510029" h="106679">
                  <a:moveTo>
                    <a:pt x="1349248" y="36830"/>
                  </a:moveTo>
                  <a:lnTo>
                    <a:pt x="1335659" y="36830"/>
                  </a:lnTo>
                  <a:lnTo>
                    <a:pt x="1335659" y="105283"/>
                  </a:lnTo>
                  <a:lnTo>
                    <a:pt x="1349248" y="105283"/>
                  </a:lnTo>
                  <a:lnTo>
                    <a:pt x="1349248" y="36830"/>
                  </a:lnTo>
                  <a:close/>
                </a:path>
                <a:path w="1510029" h="106679">
                  <a:moveTo>
                    <a:pt x="1350518" y="13716"/>
                  </a:moveTo>
                  <a:lnTo>
                    <a:pt x="1349756" y="11938"/>
                  </a:lnTo>
                  <a:lnTo>
                    <a:pt x="1346581" y="8763"/>
                  </a:lnTo>
                  <a:lnTo>
                    <a:pt x="1344676" y="8001"/>
                  </a:lnTo>
                  <a:lnTo>
                    <a:pt x="1340358" y="8001"/>
                  </a:lnTo>
                  <a:lnTo>
                    <a:pt x="1338453" y="8890"/>
                  </a:lnTo>
                  <a:lnTo>
                    <a:pt x="1335278" y="12065"/>
                  </a:lnTo>
                  <a:lnTo>
                    <a:pt x="1334617" y="13716"/>
                  </a:lnTo>
                  <a:lnTo>
                    <a:pt x="1334516" y="18161"/>
                  </a:lnTo>
                  <a:lnTo>
                    <a:pt x="1335278" y="20066"/>
                  </a:lnTo>
                  <a:lnTo>
                    <a:pt x="1336929" y="21590"/>
                  </a:lnTo>
                  <a:lnTo>
                    <a:pt x="1338453" y="23241"/>
                  </a:lnTo>
                  <a:lnTo>
                    <a:pt x="1340358" y="24003"/>
                  </a:lnTo>
                  <a:lnTo>
                    <a:pt x="1344676" y="24003"/>
                  </a:lnTo>
                  <a:lnTo>
                    <a:pt x="1346581" y="23241"/>
                  </a:lnTo>
                  <a:lnTo>
                    <a:pt x="1349756" y="20066"/>
                  </a:lnTo>
                  <a:lnTo>
                    <a:pt x="1350518" y="18161"/>
                  </a:lnTo>
                  <a:lnTo>
                    <a:pt x="1350518" y="13716"/>
                  </a:lnTo>
                  <a:close/>
                </a:path>
                <a:path w="1510029" h="106679">
                  <a:moveTo>
                    <a:pt x="1438021" y="72136"/>
                  </a:moveTo>
                  <a:lnTo>
                    <a:pt x="1429435" y="48895"/>
                  </a:lnTo>
                  <a:lnTo>
                    <a:pt x="1427607" y="46736"/>
                  </a:lnTo>
                  <a:lnTo>
                    <a:pt x="1424127" y="43942"/>
                  </a:lnTo>
                  <a:lnTo>
                    <a:pt x="1424127" y="78105"/>
                  </a:lnTo>
                  <a:lnTo>
                    <a:pt x="1422146" y="83312"/>
                  </a:lnTo>
                  <a:lnTo>
                    <a:pt x="1417701" y="87630"/>
                  </a:lnTo>
                  <a:lnTo>
                    <a:pt x="1413637" y="91694"/>
                  </a:lnTo>
                  <a:lnTo>
                    <a:pt x="1408176" y="93853"/>
                  </a:lnTo>
                  <a:lnTo>
                    <a:pt x="1394841" y="93853"/>
                  </a:lnTo>
                  <a:lnTo>
                    <a:pt x="1389380" y="91821"/>
                  </a:lnTo>
                  <a:lnTo>
                    <a:pt x="1384935" y="87503"/>
                  </a:lnTo>
                  <a:lnTo>
                    <a:pt x="1380871" y="83439"/>
                  </a:lnTo>
                  <a:lnTo>
                    <a:pt x="1378712" y="78105"/>
                  </a:lnTo>
                  <a:lnTo>
                    <a:pt x="1378775" y="64833"/>
                  </a:lnTo>
                  <a:lnTo>
                    <a:pt x="1380744" y="59563"/>
                  </a:lnTo>
                  <a:lnTo>
                    <a:pt x="1384935" y="55245"/>
                  </a:lnTo>
                  <a:lnTo>
                    <a:pt x="1389126" y="51054"/>
                  </a:lnTo>
                  <a:lnTo>
                    <a:pt x="1394460" y="48895"/>
                  </a:lnTo>
                  <a:lnTo>
                    <a:pt x="1407668" y="48895"/>
                  </a:lnTo>
                  <a:lnTo>
                    <a:pt x="1413256" y="51054"/>
                  </a:lnTo>
                  <a:lnTo>
                    <a:pt x="1422019" y="59563"/>
                  </a:lnTo>
                  <a:lnTo>
                    <a:pt x="1424025" y="64554"/>
                  </a:lnTo>
                  <a:lnTo>
                    <a:pt x="1424127" y="78105"/>
                  </a:lnTo>
                  <a:lnTo>
                    <a:pt x="1424127" y="43942"/>
                  </a:lnTo>
                  <a:lnTo>
                    <a:pt x="1422120" y="42329"/>
                  </a:lnTo>
                  <a:lnTo>
                    <a:pt x="1415986" y="39204"/>
                  </a:lnTo>
                  <a:lnTo>
                    <a:pt x="1409166" y="37325"/>
                  </a:lnTo>
                  <a:lnTo>
                    <a:pt x="1401699" y="36703"/>
                  </a:lnTo>
                  <a:lnTo>
                    <a:pt x="1394117" y="37325"/>
                  </a:lnTo>
                  <a:lnTo>
                    <a:pt x="1365631" y="64554"/>
                  </a:lnTo>
                  <a:lnTo>
                    <a:pt x="1364996" y="71755"/>
                  </a:lnTo>
                  <a:lnTo>
                    <a:pt x="1365631" y="78879"/>
                  </a:lnTo>
                  <a:lnTo>
                    <a:pt x="1393672" y="105918"/>
                  </a:lnTo>
                  <a:lnTo>
                    <a:pt x="1401064" y="106553"/>
                  </a:lnTo>
                  <a:lnTo>
                    <a:pt x="1408709" y="105943"/>
                  </a:lnTo>
                  <a:lnTo>
                    <a:pt x="1415643" y="104089"/>
                  </a:lnTo>
                  <a:lnTo>
                    <a:pt x="1421904" y="100990"/>
                  </a:lnTo>
                  <a:lnTo>
                    <a:pt x="1427480" y="96647"/>
                  </a:lnTo>
                  <a:lnTo>
                    <a:pt x="1429956" y="93853"/>
                  </a:lnTo>
                  <a:lnTo>
                    <a:pt x="1432064" y="91478"/>
                  </a:lnTo>
                  <a:lnTo>
                    <a:pt x="1435366" y="85686"/>
                  </a:lnTo>
                  <a:lnTo>
                    <a:pt x="1437347" y="79235"/>
                  </a:lnTo>
                  <a:lnTo>
                    <a:pt x="1438021" y="72136"/>
                  </a:lnTo>
                  <a:close/>
                </a:path>
                <a:path w="1510029" h="106679">
                  <a:moveTo>
                    <a:pt x="1510030" y="57785"/>
                  </a:moveTo>
                  <a:lnTo>
                    <a:pt x="1509141" y="51689"/>
                  </a:lnTo>
                  <a:lnTo>
                    <a:pt x="1506728" y="46863"/>
                  </a:lnTo>
                  <a:lnTo>
                    <a:pt x="1506093" y="45593"/>
                  </a:lnTo>
                  <a:lnTo>
                    <a:pt x="1505331" y="44069"/>
                  </a:lnTo>
                  <a:lnTo>
                    <a:pt x="1502537" y="41021"/>
                  </a:lnTo>
                  <a:lnTo>
                    <a:pt x="1498854" y="38862"/>
                  </a:lnTo>
                  <a:lnTo>
                    <a:pt x="1495171" y="36576"/>
                  </a:lnTo>
                  <a:lnTo>
                    <a:pt x="1491234" y="35560"/>
                  </a:lnTo>
                  <a:lnTo>
                    <a:pt x="1479169" y="35560"/>
                  </a:lnTo>
                  <a:lnTo>
                    <a:pt x="1472311" y="38862"/>
                  </a:lnTo>
                  <a:lnTo>
                    <a:pt x="1466342" y="45593"/>
                  </a:lnTo>
                  <a:lnTo>
                    <a:pt x="1466342" y="36830"/>
                  </a:lnTo>
                  <a:lnTo>
                    <a:pt x="1452499" y="36830"/>
                  </a:lnTo>
                  <a:lnTo>
                    <a:pt x="1452499" y="105283"/>
                  </a:lnTo>
                  <a:lnTo>
                    <a:pt x="1466342" y="105283"/>
                  </a:lnTo>
                  <a:lnTo>
                    <a:pt x="1466342" y="56388"/>
                  </a:lnTo>
                  <a:lnTo>
                    <a:pt x="1470787" y="50038"/>
                  </a:lnTo>
                  <a:lnTo>
                    <a:pt x="1476248" y="46863"/>
                  </a:lnTo>
                  <a:lnTo>
                    <a:pt x="1487551" y="46863"/>
                  </a:lnTo>
                  <a:lnTo>
                    <a:pt x="1491234" y="48260"/>
                  </a:lnTo>
                  <a:lnTo>
                    <a:pt x="1493266" y="51308"/>
                  </a:lnTo>
                  <a:lnTo>
                    <a:pt x="1495425" y="54356"/>
                  </a:lnTo>
                  <a:lnTo>
                    <a:pt x="1496568" y="59309"/>
                  </a:lnTo>
                  <a:lnTo>
                    <a:pt x="1496568" y="105283"/>
                  </a:lnTo>
                  <a:lnTo>
                    <a:pt x="1510030" y="105283"/>
                  </a:lnTo>
                  <a:lnTo>
                    <a:pt x="1510030" y="57785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3294" y="4404106"/>
              <a:ext cx="7022934" cy="5059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34832" y="5135625"/>
              <a:ext cx="2167028" cy="1402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613389" y="5199982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5" h="14604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5193" y="5135499"/>
              <a:ext cx="8218248" cy="32321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665713" y="5135499"/>
              <a:ext cx="168910" cy="106680"/>
            </a:xfrm>
            <a:custGeom>
              <a:avLst/>
              <a:gdLst/>
              <a:ahLst/>
              <a:cxnLst/>
              <a:rect l="l" t="t" r="r" b="b"/>
              <a:pathLst>
                <a:path w="168909" h="106679">
                  <a:moveTo>
                    <a:pt x="0" y="84708"/>
                  </a:moveTo>
                  <a:lnTo>
                    <a:pt x="0" y="100837"/>
                  </a:lnTo>
                  <a:lnTo>
                    <a:pt x="7365" y="104647"/>
                  </a:lnTo>
                  <a:lnTo>
                    <a:pt x="14985" y="106679"/>
                  </a:lnTo>
                  <a:lnTo>
                    <a:pt x="32130" y="106679"/>
                  </a:lnTo>
                  <a:lnTo>
                    <a:pt x="39750" y="103631"/>
                  </a:lnTo>
                  <a:lnTo>
                    <a:pt x="51556" y="92075"/>
                  </a:lnTo>
                  <a:lnTo>
                    <a:pt x="15493" y="92075"/>
                  </a:lnTo>
                  <a:lnTo>
                    <a:pt x="7874" y="89534"/>
                  </a:lnTo>
                  <a:lnTo>
                    <a:pt x="0" y="84708"/>
                  </a:lnTo>
                  <a:close/>
                </a:path>
                <a:path w="168909" h="106679">
                  <a:moveTo>
                    <a:pt x="51166" y="13715"/>
                  </a:moveTo>
                  <a:lnTo>
                    <a:pt x="26034" y="13715"/>
                  </a:lnTo>
                  <a:lnTo>
                    <a:pt x="30352" y="15112"/>
                  </a:lnTo>
                  <a:lnTo>
                    <a:pt x="33654" y="18033"/>
                  </a:lnTo>
                  <a:lnTo>
                    <a:pt x="36956" y="20827"/>
                  </a:lnTo>
                  <a:lnTo>
                    <a:pt x="38607" y="24637"/>
                  </a:lnTo>
                  <a:lnTo>
                    <a:pt x="38607" y="34289"/>
                  </a:lnTo>
                  <a:lnTo>
                    <a:pt x="36829" y="38226"/>
                  </a:lnTo>
                  <a:lnTo>
                    <a:pt x="33527" y="40893"/>
                  </a:lnTo>
                  <a:lnTo>
                    <a:pt x="30099" y="43561"/>
                  </a:lnTo>
                  <a:lnTo>
                    <a:pt x="25145" y="44957"/>
                  </a:lnTo>
                  <a:lnTo>
                    <a:pt x="17779" y="44957"/>
                  </a:lnTo>
                  <a:lnTo>
                    <a:pt x="17779" y="58674"/>
                  </a:lnTo>
                  <a:lnTo>
                    <a:pt x="39496" y="80644"/>
                  </a:lnTo>
                  <a:lnTo>
                    <a:pt x="37972" y="84581"/>
                  </a:lnTo>
                  <a:lnTo>
                    <a:pt x="34925" y="87630"/>
                  </a:lnTo>
                  <a:lnTo>
                    <a:pt x="31876" y="90550"/>
                  </a:lnTo>
                  <a:lnTo>
                    <a:pt x="27939" y="92075"/>
                  </a:lnTo>
                  <a:lnTo>
                    <a:pt x="51556" y="92075"/>
                  </a:lnTo>
                  <a:lnTo>
                    <a:pt x="51815" y="91820"/>
                  </a:lnTo>
                  <a:lnTo>
                    <a:pt x="54760" y="84581"/>
                  </a:lnTo>
                  <a:lnTo>
                    <a:pt x="54863" y="71500"/>
                  </a:lnTo>
                  <a:lnTo>
                    <a:pt x="54355" y="68071"/>
                  </a:lnTo>
                  <a:lnTo>
                    <a:pt x="40004" y="50545"/>
                  </a:lnTo>
                  <a:lnTo>
                    <a:pt x="44703" y="48006"/>
                  </a:lnTo>
                  <a:lnTo>
                    <a:pt x="48005" y="44831"/>
                  </a:lnTo>
                  <a:lnTo>
                    <a:pt x="52324" y="37718"/>
                  </a:lnTo>
                  <a:lnTo>
                    <a:pt x="53339" y="33274"/>
                  </a:lnTo>
                  <a:lnTo>
                    <a:pt x="53339" y="19303"/>
                  </a:lnTo>
                  <a:lnTo>
                    <a:pt x="51166" y="13715"/>
                  </a:lnTo>
                  <a:close/>
                </a:path>
                <a:path w="168909" h="106679">
                  <a:moveTo>
                    <a:pt x="32003" y="0"/>
                  </a:moveTo>
                  <a:lnTo>
                    <a:pt x="15239" y="0"/>
                  </a:lnTo>
                  <a:lnTo>
                    <a:pt x="8635" y="1524"/>
                  </a:lnTo>
                  <a:lnTo>
                    <a:pt x="2666" y="4571"/>
                  </a:lnTo>
                  <a:lnTo>
                    <a:pt x="2666" y="18795"/>
                  </a:lnTo>
                  <a:lnTo>
                    <a:pt x="9270" y="15367"/>
                  </a:lnTo>
                  <a:lnTo>
                    <a:pt x="15239" y="13715"/>
                  </a:lnTo>
                  <a:lnTo>
                    <a:pt x="51166" y="13715"/>
                  </a:lnTo>
                  <a:lnTo>
                    <a:pt x="50672" y="12445"/>
                  </a:lnTo>
                  <a:lnTo>
                    <a:pt x="39496" y="2539"/>
                  </a:lnTo>
                  <a:lnTo>
                    <a:pt x="32003" y="0"/>
                  </a:lnTo>
                  <a:close/>
                </a:path>
                <a:path w="168909" h="106679">
                  <a:moveTo>
                    <a:pt x="126746" y="14858"/>
                  </a:moveTo>
                  <a:lnTo>
                    <a:pt x="102488" y="14858"/>
                  </a:lnTo>
                  <a:lnTo>
                    <a:pt x="106933" y="16637"/>
                  </a:lnTo>
                  <a:lnTo>
                    <a:pt x="113537" y="23749"/>
                  </a:lnTo>
                  <a:lnTo>
                    <a:pt x="115188" y="28448"/>
                  </a:lnTo>
                  <a:lnTo>
                    <a:pt x="115188" y="38481"/>
                  </a:lnTo>
                  <a:lnTo>
                    <a:pt x="114300" y="42799"/>
                  </a:lnTo>
                  <a:lnTo>
                    <a:pt x="112521" y="47117"/>
                  </a:lnTo>
                  <a:lnTo>
                    <a:pt x="110870" y="51434"/>
                  </a:lnTo>
                  <a:lnTo>
                    <a:pt x="84931" y="88312"/>
                  </a:lnTo>
                  <a:lnTo>
                    <a:pt x="71754" y="104393"/>
                  </a:lnTo>
                  <a:lnTo>
                    <a:pt x="71754" y="105409"/>
                  </a:lnTo>
                  <a:lnTo>
                    <a:pt x="137413" y="105409"/>
                  </a:lnTo>
                  <a:lnTo>
                    <a:pt x="137413" y="91058"/>
                  </a:lnTo>
                  <a:lnTo>
                    <a:pt x="97916" y="91058"/>
                  </a:lnTo>
                  <a:lnTo>
                    <a:pt x="101091" y="87249"/>
                  </a:lnTo>
                  <a:lnTo>
                    <a:pt x="123825" y="55880"/>
                  </a:lnTo>
                  <a:lnTo>
                    <a:pt x="130047" y="36449"/>
                  </a:lnTo>
                  <a:lnTo>
                    <a:pt x="130047" y="22987"/>
                  </a:lnTo>
                  <a:lnTo>
                    <a:pt x="127126" y="15239"/>
                  </a:lnTo>
                  <a:lnTo>
                    <a:pt x="126746" y="14858"/>
                  </a:lnTo>
                  <a:close/>
                </a:path>
                <a:path w="168909" h="106679">
                  <a:moveTo>
                    <a:pt x="107822" y="126"/>
                  </a:moveTo>
                  <a:lnTo>
                    <a:pt x="98805" y="126"/>
                  </a:lnTo>
                  <a:lnTo>
                    <a:pt x="92396" y="746"/>
                  </a:lnTo>
                  <a:lnTo>
                    <a:pt x="86105" y="2603"/>
                  </a:lnTo>
                  <a:lnTo>
                    <a:pt x="79910" y="5699"/>
                  </a:lnTo>
                  <a:lnTo>
                    <a:pt x="73786" y="10032"/>
                  </a:lnTo>
                  <a:lnTo>
                    <a:pt x="73786" y="28956"/>
                  </a:lnTo>
                  <a:lnTo>
                    <a:pt x="76961" y="24511"/>
                  </a:lnTo>
                  <a:lnTo>
                    <a:pt x="80644" y="20955"/>
                  </a:lnTo>
                  <a:lnTo>
                    <a:pt x="88772" y="16128"/>
                  </a:lnTo>
                  <a:lnTo>
                    <a:pt x="92836" y="14858"/>
                  </a:lnTo>
                  <a:lnTo>
                    <a:pt x="126746" y="14858"/>
                  </a:lnTo>
                  <a:lnTo>
                    <a:pt x="121157" y="9270"/>
                  </a:lnTo>
                  <a:lnTo>
                    <a:pt x="115315" y="3175"/>
                  </a:lnTo>
                  <a:lnTo>
                    <a:pt x="107822" y="126"/>
                  </a:lnTo>
                  <a:close/>
                </a:path>
                <a:path w="168909" h="106679">
                  <a:moveTo>
                    <a:pt x="161797" y="88773"/>
                  </a:moveTo>
                  <a:lnTo>
                    <a:pt x="156717" y="88773"/>
                  </a:lnTo>
                  <a:lnTo>
                    <a:pt x="154558" y="89662"/>
                  </a:lnTo>
                  <a:lnTo>
                    <a:pt x="152907" y="91439"/>
                  </a:lnTo>
                  <a:lnTo>
                    <a:pt x="151129" y="93218"/>
                  </a:lnTo>
                  <a:lnTo>
                    <a:pt x="150240" y="95250"/>
                  </a:lnTo>
                  <a:lnTo>
                    <a:pt x="150240" y="100329"/>
                  </a:lnTo>
                  <a:lnTo>
                    <a:pt x="151129" y="102362"/>
                  </a:lnTo>
                  <a:lnTo>
                    <a:pt x="154558" y="105790"/>
                  </a:lnTo>
                  <a:lnTo>
                    <a:pt x="156717" y="106679"/>
                  </a:lnTo>
                  <a:lnTo>
                    <a:pt x="161797" y="106679"/>
                  </a:lnTo>
                  <a:lnTo>
                    <a:pt x="164083" y="105790"/>
                  </a:lnTo>
                  <a:lnTo>
                    <a:pt x="167512" y="102362"/>
                  </a:lnTo>
                  <a:lnTo>
                    <a:pt x="168401" y="100329"/>
                  </a:lnTo>
                  <a:lnTo>
                    <a:pt x="168401" y="95250"/>
                  </a:lnTo>
                  <a:lnTo>
                    <a:pt x="167512" y="93218"/>
                  </a:lnTo>
                  <a:lnTo>
                    <a:pt x="163956" y="89662"/>
                  </a:lnTo>
                  <a:lnTo>
                    <a:pt x="161797" y="8877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5193" y="5501386"/>
              <a:ext cx="8525637" cy="3232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17534" y="5748558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5" h="14604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09609" y="5684126"/>
              <a:ext cx="172847" cy="10662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3035" y="5902642"/>
              <a:ext cx="214287" cy="7099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303003" y="5868492"/>
              <a:ext cx="112141" cy="10499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473437" y="5931438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5" h="14604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589515" y="5867145"/>
              <a:ext cx="147319" cy="1064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0898" y="5867145"/>
              <a:ext cx="8927985" cy="32307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3035" y="6085522"/>
              <a:ext cx="214287" cy="7099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0898" y="6050025"/>
              <a:ext cx="1958987" cy="12330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419844" y="6050025"/>
              <a:ext cx="1019555" cy="1401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86262" y="6051372"/>
              <a:ext cx="1290701" cy="13884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4198" y="6232906"/>
              <a:ext cx="5549404" cy="140195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750306" y="6297198"/>
              <a:ext cx="37465" cy="14604"/>
            </a:xfrm>
            <a:custGeom>
              <a:avLst/>
              <a:gdLst/>
              <a:ahLst/>
              <a:cxnLst/>
              <a:rect l="l" t="t" r="r" b="b"/>
              <a:pathLst>
                <a:path w="37464" h="14604">
                  <a:moveTo>
                    <a:pt x="37058" y="0"/>
                  </a:moveTo>
                  <a:lnTo>
                    <a:pt x="0" y="0"/>
                  </a:lnTo>
                  <a:lnTo>
                    <a:pt x="0" y="14511"/>
                  </a:lnTo>
                  <a:lnTo>
                    <a:pt x="37058" y="14511"/>
                  </a:lnTo>
                  <a:lnTo>
                    <a:pt x="370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23712" y="6232906"/>
              <a:ext cx="2907284" cy="14019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536552" y="6542481"/>
              <a:ext cx="97281" cy="87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13235" y="0"/>
            <a:ext cx="779145" cy="1491615"/>
            <a:chOff x="11413235" y="0"/>
            <a:chExt cx="779145" cy="1491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13235" y="0"/>
              <a:ext cx="778764" cy="13910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81459" y="1056132"/>
              <a:ext cx="339102" cy="3406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79" y="0"/>
              <a:ext cx="729233" cy="149123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49223" y="5583935"/>
            <a:ext cx="566420" cy="565785"/>
            <a:chOff x="649223" y="5583935"/>
            <a:chExt cx="566420" cy="5657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223" y="5583935"/>
              <a:ext cx="565873" cy="56545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50538" y="5584848"/>
              <a:ext cx="427355" cy="427355"/>
            </a:xfrm>
            <a:custGeom>
              <a:avLst/>
              <a:gdLst/>
              <a:ahLst/>
              <a:cxnLst/>
              <a:rect l="l" t="t" r="r" b="b"/>
              <a:pathLst>
                <a:path w="427355" h="427354">
                  <a:moveTo>
                    <a:pt x="343027" y="0"/>
                  </a:moveTo>
                  <a:lnTo>
                    <a:pt x="302766" y="4812"/>
                  </a:lnTo>
                  <a:lnTo>
                    <a:pt x="258417" y="19592"/>
                  </a:lnTo>
                  <a:lnTo>
                    <a:pt x="211700" y="43767"/>
                  </a:lnTo>
                  <a:lnTo>
                    <a:pt x="164334" y="76768"/>
                  </a:lnTo>
                  <a:lnTo>
                    <a:pt x="118039" y="118023"/>
                  </a:lnTo>
                  <a:lnTo>
                    <a:pt x="76782" y="164318"/>
                  </a:lnTo>
                  <a:lnTo>
                    <a:pt x="43777" y="211683"/>
                  </a:lnTo>
                  <a:lnTo>
                    <a:pt x="19596" y="258400"/>
                  </a:lnTo>
                  <a:lnTo>
                    <a:pt x="4813" y="302749"/>
                  </a:lnTo>
                  <a:lnTo>
                    <a:pt x="0" y="343011"/>
                  </a:lnTo>
                  <a:lnTo>
                    <a:pt x="5729" y="377466"/>
                  </a:lnTo>
                  <a:lnTo>
                    <a:pt x="22573" y="404395"/>
                  </a:lnTo>
                  <a:lnTo>
                    <a:pt x="49507" y="421244"/>
                  </a:lnTo>
                  <a:lnTo>
                    <a:pt x="83964" y="426975"/>
                  </a:lnTo>
                  <a:lnTo>
                    <a:pt x="124226" y="422162"/>
                  </a:lnTo>
                  <a:lnTo>
                    <a:pt x="168575" y="407378"/>
                  </a:lnTo>
                  <a:lnTo>
                    <a:pt x="215292" y="383198"/>
                  </a:lnTo>
                  <a:lnTo>
                    <a:pt x="262659" y="350195"/>
                  </a:lnTo>
                  <a:lnTo>
                    <a:pt x="308958" y="308942"/>
                  </a:lnTo>
                  <a:lnTo>
                    <a:pt x="350211" y="262642"/>
                  </a:lnTo>
                  <a:lnTo>
                    <a:pt x="383215" y="215273"/>
                  </a:lnTo>
                  <a:lnTo>
                    <a:pt x="407395" y="168554"/>
                  </a:lnTo>
                  <a:lnTo>
                    <a:pt x="422178" y="124204"/>
                  </a:lnTo>
                  <a:lnTo>
                    <a:pt x="426991" y="83941"/>
                  </a:lnTo>
                  <a:lnTo>
                    <a:pt x="421260" y="49486"/>
                  </a:lnTo>
                  <a:lnTo>
                    <a:pt x="404412" y="22557"/>
                  </a:lnTo>
                  <a:lnTo>
                    <a:pt x="377482" y="5724"/>
                  </a:lnTo>
                  <a:lnTo>
                    <a:pt x="343027" y="0"/>
                  </a:lnTo>
                  <a:close/>
                </a:path>
              </a:pathLst>
            </a:custGeom>
            <a:solidFill>
              <a:srgbClr val="2C284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01996" y="5425440"/>
            <a:ext cx="1082039" cy="108203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378" y="2745994"/>
            <a:ext cx="28486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>
                <a:latin typeface="Georgia"/>
                <a:cs typeface="Georgia"/>
              </a:rPr>
              <a:t>Thank</a:t>
            </a:r>
            <a:r>
              <a:rPr dirty="0" sz="4800" spc="-105">
                <a:latin typeface="Georgia"/>
                <a:cs typeface="Georgia"/>
              </a:rPr>
              <a:t> </a:t>
            </a:r>
            <a:r>
              <a:rPr dirty="0" sz="4800" spc="-260">
                <a:latin typeface="Georgia"/>
                <a:cs typeface="Georgia"/>
              </a:rPr>
              <a:t>You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4675" y="3921505"/>
            <a:ext cx="1695450" cy="210185"/>
          </a:xfrm>
          <a:custGeom>
            <a:avLst/>
            <a:gdLst/>
            <a:ahLst/>
            <a:cxnLst/>
            <a:rect l="l" t="t" r="r" b="b"/>
            <a:pathLst>
              <a:path w="1695450" h="210185">
                <a:moveTo>
                  <a:pt x="24104" y="0"/>
                </a:moveTo>
                <a:lnTo>
                  <a:pt x="0" y="0"/>
                </a:lnTo>
                <a:lnTo>
                  <a:pt x="0" y="207899"/>
                </a:lnTo>
                <a:lnTo>
                  <a:pt x="27978" y="207899"/>
                </a:lnTo>
                <a:lnTo>
                  <a:pt x="27978" y="47752"/>
                </a:lnTo>
                <a:lnTo>
                  <a:pt x="65582" y="47752"/>
                </a:lnTo>
                <a:lnTo>
                  <a:pt x="24104" y="0"/>
                </a:lnTo>
                <a:close/>
              </a:path>
              <a:path w="1695450" h="210185">
                <a:moveTo>
                  <a:pt x="65582" y="47752"/>
                </a:moveTo>
                <a:lnTo>
                  <a:pt x="27978" y="47752"/>
                </a:lnTo>
                <a:lnTo>
                  <a:pt x="166979" y="207899"/>
                </a:lnTo>
                <a:lnTo>
                  <a:pt x="192582" y="207899"/>
                </a:lnTo>
                <a:lnTo>
                  <a:pt x="192582" y="161417"/>
                </a:lnTo>
                <a:lnTo>
                  <a:pt x="164312" y="161417"/>
                </a:lnTo>
                <a:lnTo>
                  <a:pt x="65582" y="47752"/>
                </a:lnTo>
                <a:close/>
              </a:path>
              <a:path w="1695450" h="210185">
                <a:moveTo>
                  <a:pt x="192582" y="0"/>
                </a:moveTo>
                <a:lnTo>
                  <a:pt x="164312" y="0"/>
                </a:lnTo>
                <a:lnTo>
                  <a:pt x="164312" y="161417"/>
                </a:lnTo>
                <a:lnTo>
                  <a:pt x="192582" y="161417"/>
                </a:lnTo>
                <a:lnTo>
                  <a:pt x="192582" y="0"/>
                </a:lnTo>
                <a:close/>
              </a:path>
              <a:path w="1695450" h="210185">
                <a:moveTo>
                  <a:pt x="251587" y="13335"/>
                </a:moveTo>
                <a:lnTo>
                  <a:pt x="242950" y="13335"/>
                </a:lnTo>
                <a:lnTo>
                  <a:pt x="239280" y="14986"/>
                </a:lnTo>
                <a:lnTo>
                  <a:pt x="232930" y="21336"/>
                </a:lnTo>
                <a:lnTo>
                  <a:pt x="231501" y="24765"/>
                </a:lnTo>
                <a:lnTo>
                  <a:pt x="231397" y="33655"/>
                </a:lnTo>
                <a:lnTo>
                  <a:pt x="232930" y="37211"/>
                </a:lnTo>
                <a:lnTo>
                  <a:pt x="236105" y="40513"/>
                </a:lnTo>
                <a:lnTo>
                  <a:pt x="239280" y="43688"/>
                </a:lnTo>
                <a:lnTo>
                  <a:pt x="242950" y="45339"/>
                </a:lnTo>
                <a:lnTo>
                  <a:pt x="251587" y="45339"/>
                </a:lnTo>
                <a:lnTo>
                  <a:pt x="255409" y="43688"/>
                </a:lnTo>
                <a:lnTo>
                  <a:pt x="261759" y="37338"/>
                </a:lnTo>
                <a:lnTo>
                  <a:pt x="263347" y="33655"/>
                </a:lnTo>
                <a:lnTo>
                  <a:pt x="263347" y="24765"/>
                </a:lnTo>
                <a:lnTo>
                  <a:pt x="261759" y="21082"/>
                </a:lnTo>
                <a:lnTo>
                  <a:pt x="258584" y="17907"/>
                </a:lnTo>
                <a:lnTo>
                  <a:pt x="255409" y="14859"/>
                </a:lnTo>
                <a:lnTo>
                  <a:pt x="251587" y="13335"/>
                </a:lnTo>
                <a:close/>
              </a:path>
              <a:path w="1695450" h="210185">
                <a:moveTo>
                  <a:pt x="260807" y="70993"/>
                </a:moveTo>
                <a:lnTo>
                  <a:pt x="233730" y="70993"/>
                </a:lnTo>
                <a:lnTo>
                  <a:pt x="233730" y="207899"/>
                </a:lnTo>
                <a:lnTo>
                  <a:pt x="260807" y="207899"/>
                </a:lnTo>
                <a:lnTo>
                  <a:pt x="260807" y="70993"/>
                </a:lnTo>
                <a:close/>
              </a:path>
              <a:path w="1695450" h="210185">
                <a:moveTo>
                  <a:pt x="367207" y="68199"/>
                </a:moveTo>
                <a:lnTo>
                  <a:pt x="360159" y="68199"/>
                </a:lnTo>
                <a:lnTo>
                  <a:pt x="345719" y="69437"/>
                </a:lnTo>
                <a:lnTo>
                  <a:pt x="311200" y="88011"/>
                </a:lnTo>
                <a:lnTo>
                  <a:pt x="293757" y="124747"/>
                </a:lnTo>
                <a:lnTo>
                  <a:pt x="292595" y="140081"/>
                </a:lnTo>
                <a:lnTo>
                  <a:pt x="293790" y="155273"/>
                </a:lnTo>
                <a:lnTo>
                  <a:pt x="311721" y="191135"/>
                </a:lnTo>
                <a:lnTo>
                  <a:pt x="347734" y="208994"/>
                </a:lnTo>
                <a:lnTo>
                  <a:pt x="362991" y="210185"/>
                </a:lnTo>
                <a:lnTo>
                  <a:pt x="372797" y="209710"/>
                </a:lnTo>
                <a:lnTo>
                  <a:pt x="382712" y="208295"/>
                </a:lnTo>
                <a:lnTo>
                  <a:pt x="392739" y="205952"/>
                </a:lnTo>
                <a:lnTo>
                  <a:pt x="402882" y="202692"/>
                </a:lnTo>
                <a:lnTo>
                  <a:pt x="402882" y="184912"/>
                </a:lnTo>
                <a:lnTo>
                  <a:pt x="367004" y="184912"/>
                </a:lnTo>
                <a:lnTo>
                  <a:pt x="356772" y="184148"/>
                </a:lnTo>
                <a:lnTo>
                  <a:pt x="323157" y="158083"/>
                </a:lnTo>
                <a:lnTo>
                  <a:pt x="319976" y="139192"/>
                </a:lnTo>
                <a:lnTo>
                  <a:pt x="320712" y="129714"/>
                </a:lnTo>
                <a:lnTo>
                  <a:pt x="345128" y="96774"/>
                </a:lnTo>
                <a:lnTo>
                  <a:pt x="361797" y="93599"/>
                </a:lnTo>
                <a:lnTo>
                  <a:pt x="399897" y="93599"/>
                </a:lnTo>
                <a:lnTo>
                  <a:pt x="399897" y="77724"/>
                </a:lnTo>
                <a:lnTo>
                  <a:pt x="391668" y="74168"/>
                </a:lnTo>
                <a:lnTo>
                  <a:pt x="384746" y="71628"/>
                </a:lnTo>
                <a:lnTo>
                  <a:pt x="379145" y="70231"/>
                </a:lnTo>
                <a:lnTo>
                  <a:pt x="373532" y="68961"/>
                </a:lnTo>
                <a:lnTo>
                  <a:pt x="367207" y="68199"/>
                </a:lnTo>
                <a:close/>
              </a:path>
              <a:path w="1695450" h="210185">
                <a:moveTo>
                  <a:pt x="402882" y="175895"/>
                </a:moveTo>
                <a:lnTo>
                  <a:pt x="393047" y="179822"/>
                </a:lnTo>
                <a:lnTo>
                  <a:pt x="383790" y="182641"/>
                </a:lnTo>
                <a:lnTo>
                  <a:pt x="375110" y="184342"/>
                </a:lnTo>
                <a:lnTo>
                  <a:pt x="367004" y="184912"/>
                </a:lnTo>
                <a:lnTo>
                  <a:pt x="402882" y="184912"/>
                </a:lnTo>
                <a:lnTo>
                  <a:pt x="402882" y="175895"/>
                </a:lnTo>
                <a:close/>
              </a:path>
              <a:path w="1695450" h="210185">
                <a:moveTo>
                  <a:pt x="399897" y="93599"/>
                </a:moveTo>
                <a:lnTo>
                  <a:pt x="361797" y="93599"/>
                </a:lnTo>
                <a:lnTo>
                  <a:pt x="370765" y="94410"/>
                </a:lnTo>
                <a:lnTo>
                  <a:pt x="380104" y="96853"/>
                </a:lnTo>
                <a:lnTo>
                  <a:pt x="389815" y="100939"/>
                </a:lnTo>
                <a:lnTo>
                  <a:pt x="399897" y="106680"/>
                </a:lnTo>
                <a:lnTo>
                  <a:pt x="399897" y="93599"/>
                </a:lnTo>
                <a:close/>
              </a:path>
              <a:path w="1695450" h="210185">
                <a:moveTo>
                  <a:pt x="499783" y="70612"/>
                </a:moveTo>
                <a:lnTo>
                  <a:pt x="458442" y="81916"/>
                </a:lnTo>
                <a:lnTo>
                  <a:pt x="431638" y="113172"/>
                </a:lnTo>
                <a:lnTo>
                  <a:pt x="426472" y="140081"/>
                </a:lnTo>
                <a:lnTo>
                  <a:pt x="426484" y="141478"/>
                </a:lnTo>
                <a:lnTo>
                  <a:pt x="438052" y="179828"/>
                </a:lnTo>
                <a:lnTo>
                  <a:pt x="470317" y="205232"/>
                </a:lnTo>
                <a:lnTo>
                  <a:pt x="498589" y="210185"/>
                </a:lnTo>
                <a:lnTo>
                  <a:pt x="513836" y="208968"/>
                </a:lnTo>
                <a:lnTo>
                  <a:pt x="527724" y="205311"/>
                </a:lnTo>
                <a:lnTo>
                  <a:pt x="540253" y="199201"/>
                </a:lnTo>
                <a:lnTo>
                  <a:pt x="551421" y="190627"/>
                </a:lnTo>
                <a:lnTo>
                  <a:pt x="556479" y="184912"/>
                </a:lnTo>
                <a:lnTo>
                  <a:pt x="499491" y="184912"/>
                </a:lnTo>
                <a:lnTo>
                  <a:pt x="489899" y="184146"/>
                </a:lnTo>
                <a:lnTo>
                  <a:pt x="456996" y="158273"/>
                </a:lnTo>
                <a:lnTo>
                  <a:pt x="453827" y="140081"/>
                </a:lnTo>
                <a:lnTo>
                  <a:pt x="454577" y="130986"/>
                </a:lnTo>
                <a:lnTo>
                  <a:pt x="480547" y="98218"/>
                </a:lnTo>
                <a:lnTo>
                  <a:pt x="498297" y="94996"/>
                </a:lnTo>
                <a:lnTo>
                  <a:pt x="555258" y="94996"/>
                </a:lnTo>
                <a:lnTo>
                  <a:pt x="551726" y="90805"/>
                </a:lnTo>
                <a:lnTo>
                  <a:pt x="540722" y="81970"/>
                </a:lnTo>
                <a:lnTo>
                  <a:pt x="528340" y="75644"/>
                </a:lnTo>
                <a:lnTo>
                  <a:pt x="514728" y="71872"/>
                </a:lnTo>
                <a:lnTo>
                  <a:pt x="499783" y="70612"/>
                </a:lnTo>
                <a:close/>
              </a:path>
              <a:path w="1695450" h="210185">
                <a:moveTo>
                  <a:pt x="555258" y="94996"/>
                </a:moveTo>
                <a:lnTo>
                  <a:pt x="498297" y="94996"/>
                </a:lnTo>
                <a:lnTo>
                  <a:pt x="507917" y="95803"/>
                </a:lnTo>
                <a:lnTo>
                  <a:pt x="516680" y="98218"/>
                </a:lnTo>
                <a:lnTo>
                  <a:pt x="544052" y="130772"/>
                </a:lnTo>
                <a:lnTo>
                  <a:pt x="544880" y="140081"/>
                </a:lnTo>
                <a:lnTo>
                  <a:pt x="544085" y="149514"/>
                </a:lnTo>
                <a:lnTo>
                  <a:pt x="517623" y="181768"/>
                </a:lnTo>
                <a:lnTo>
                  <a:pt x="499491" y="184912"/>
                </a:lnTo>
                <a:lnTo>
                  <a:pt x="556479" y="184912"/>
                </a:lnTo>
                <a:lnTo>
                  <a:pt x="560605" y="180250"/>
                </a:lnTo>
                <a:lnTo>
                  <a:pt x="567166" y="168576"/>
                </a:lnTo>
                <a:lnTo>
                  <a:pt x="571102" y="155640"/>
                </a:lnTo>
                <a:lnTo>
                  <a:pt x="572414" y="141478"/>
                </a:lnTo>
                <a:lnTo>
                  <a:pt x="571121" y="126880"/>
                </a:lnTo>
                <a:lnTo>
                  <a:pt x="567242" y="113569"/>
                </a:lnTo>
                <a:lnTo>
                  <a:pt x="560777" y="101544"/>
                </a:lnTo>
                <a:lnTo>
                  <a:pt x="555258" y="94996"/>
                </a:lnTo>
                <a:close/>
              </a:path>
              <a:path w="1695450" h="210185">
                <a:moveTo>
                  <a:pt x="629615" y="0"/>
                </a:moveTo>
                <a:lnTo>
                  <a:pt x="602538" y="0"/>
                </a:lnTo>
                <a:lnTo>
                  <a:pt x="602538" y="207899"/>
                </a:lnTo>
                <a:lnTo>
                  <a:pt x="629615" y="207899"/>
                </a:lnTo>
                <a:lnTo>
                  <a:pt x="629615" y="0"/>
                </a:lnTo>
                <a:close/>
              </a:path>
              <a:path w="1695450" h="210185">
                <a:moveTo>
                  <a:pt x="726059" y="68199"/>
                </a:moveTo>
                <a:lnTo>
                  <a:pt x="689525" y="79289"/>
                </a:lnTo>
                <a:lnTo>
                  <a:pt x="666721" y="110331"/>
                </a:lnTo>
                <a:lnTo>
                  <a:pt x="662292" y="138684"/>
                </a:lnTo>
                <a:lnTo>
                  <a:pt x="662818" y="148758"/>
                </a:lnTo>
                <a:lnTo>
                  <a:pt x="680512" y="189579"/>
                </a:lnTo>
                <a:lnTo>
                  <a:pt x="718953" y="209337"/>
                </a:lnTo>
                <a:lnTo>
                  <a:pt x="729741" y="209931"/>
                </a:lnTo>
                <a:lnTo>
                  <a:pt x="737746" y="209714"/>
                </a:lnTo>
                <a:lnTo>
                  <a:pt x="777073" y="198320"/>
                </a:lnTo>
                <a:lnTo>
                  <a:pt x="783336" y="194437"/>
                </a:lnTo>
                <a:lnTo>
                  <a:pt x="783336" y="184658"/>
                </a:lnTo>
                <a:lnTo>
                  <a:pt x="733933" y="184658"/>
                </a:lnTo>
                <a:lnTo>
                  <a:pt x="724763" y="183921"/>
                </a:lnTo>
                <a:lnTo>
                  <a:pt x="693200" y="159400"/>
                </a:lnTo>
                <a:lnTo>
                  <a:pt x="689381" y="141732"/>
                </a:lnTo>
                <a:lnTo>
                  <a:pt x="785622" y="141732"/>
                </a:lnTo>
                <a:lnTo>
                  <a:pt x="785622" y="138303"/>
                </a:lnTo>
                <a:lnTo>
                  <a:pt x="784784" y="125603"/>
                </a:lnTo>
                <a:lnTo>
                  <a:pt x="689978" y="125603"/>
                </a:lnTo>
                <a:lnTo>
                  <a:pt x="691806" y="117907"/>
                </a:lnTo>
                <a:lnTo>
                  <a:pt x="726059" y="91821"/>
                </a:lnTo>
                <a:lnTo>
                  <a:pt x="772622" y="91821"/>
                </a:lnTo>
                <a:lnTo>
                  <a:pt x="769493" y="87249"/>
                </a:lnTo>
                <a:lnTo>
                  <a:pt x="760688" y="78914"/>
                </a:lnTo>
                <a:lnTo>
                  <a:pt x="750490" y="72961"/>
                </a:lnTo>
                <a:lnTo>
                  <a:pt x="738935" y="69389"/>
                </a:lnTo>
                <a:lnTo>
                  <a:pt x="726059" y="68199"/>
                </a:lnTo>
                <a:close/>
              </a:path>
              <a:path w="1695450" h="210185">
                <a:moveTo>
                  <a:pt x="783336" y="168021"/>
                </a:moveTo>
                <a:lnTo>
                  <a:pt x="771741" y="175281"/>
                </a:lnTo>
                <a:lnTo>
                  <a:pt x="759634" y="180482"/>
                </a:lnTo>
                <a:lnTo>
                  <a:pt x="747027" y="183612"/>
                </a:lnTo>
                <a:lnTo>
                  <a:pt x="733933" y="184658"/>
                </a:lnTo>
                <a:lnTo>
                  <a:pt x="783336" y="184658"/>
                </a:lnTo>
                <a:lnTo>
                  <a:pt x="783336" y="168021"/>
                </a:lnTo>
                <a:close/>
              </a:path>
              <a:path w="1695450" h="210185">
                <a:moveTo>
                  <a:pt x="772622" y="91821"/>
                </a:moveTo>
                <a:lnTo>
                  <a:pt x="735711" y="91821"/>
                </a:lnTo>
                <a:lnTo>
                  <a:pt x="743458" y="94742"/>
                </a:lnTo>
                <a:lnTo>
                  <a:pt x="749172" y="100584"/>
                </a:lnTo>
                <a:lnTo>
                  <a:pt x="753056" y="105421"/>
                </a:lnTo>
                <a:lnTo>
                  <a:pt x="755951" y="111188"/>
                </a:lnTo>
                <a:lnTo>
                  <a:pt x="757870" y="117907"/>
                </a:lnTo>
                <a:lnTo>
                  <a:pt x="758825" y="125603"/>
                </a:lnTo>
                <a:lnTo>
                  <a:pt x="784784" y="125603"/>
                </a:lnTo>
                <a:lnTo>
                  <a:pt x="784619" y="123110"/>
                </a:lnTo>
                <a:lnTo>
                  <a:pt x="781605" y="109537"/>
                </a:lnTo>
                <a:lnTo>
                  <a:pt x="776567" y="97583"/>
                </a:lnTo>
                <a:lnTo>
                  <a:pt x="772622" y="91821"/>
                </a:lnTo>
                <a:close/>
              </a:path>
              <a:path w="1695450" h="210185">
                <a:moveTo>
                  <a:pt x="930402" y="0"/>
                </a:moveTo>
                <a:lnTo>
                  <a:pt x="902208" y="0"/>
                </a:lnTo>
                <a:lnTo>
                  <a:pt x="902208" y="207899"/>
                </a:lnTo>
                <a:lnTo>
                  <a:pt x="932053" y="207899"/>
                </a:lnTo>
                <a:lnTo>
                  <a:pt x="932053" y="46101"/>
                </a:lnTo>
                <a:lnTo>
                  <a:pt x="967721" y="46101"/>
                </a:lnTo>
                <a:lnTo>
                  <a:pt x="930402" y="0"/>
                </a:lnTo>
                <a:close/>
              </a:path>
              <a:path w="1695450" h="210185">
                <a:moveTo>
                  <a:pt x="1096010" y="46101"/>
                </a:moveTo>
                <a:lnTo>
                  <a:pt x="1066164" y="46101"/>
                </a:lnTo>
                <a:lnTo>
                  <a:pt x="1066164" y="207899"/>
                </a:lnTo>
                <a:lnTo>
                  <a:pt x="1096010" y="207899"/>
                </a:lnTo>
                <a:lnTo>
                  <a:pt x="1096010" y="46101"/>
                </a:lnTo>
                <a:close/>
              </a:path>
              <a:path w="1695450" h="210185">
                <a:moveTo>
                  <a:pt x="967721" y="46101"/>
                </a:moveTo>
                <a:lnTo>
                  <a:pt x="932053" y="46101"/>
                </a:lnTo>
                <a:lnTo>
                  <a:pt x="996696" y="126492"/>
                </a:lnTo>
                <a:lnTo>
                  <a:pt x="1002157" y="126492"/>
                </a:lnTo>
                <a:lnTo>
                  <a:pt x="1034919" y="85344"/>
                </a:lnTo>
                <a:lnTo>
                  <a:pt x="999490" y="85344"/>
                </a:lnTo>
                <a:lnTo>
                  <a:pt x="967721" y="46101"/>
                </a:lnTo>
                <a:close/>
              </a:path>
              <a:path w="1695450" h="210185">
                <a:moveTo>
                  <a:pt x="1096010" y="0"/>
                </a:moveTo>
                <a:lnTo>
                  <a:pt x="1068197" y="0"/>
                </a:lnTo>
                <a:lnTo>
                  <a:pt x="999490" y="85344"/>
                </a:lnTo>
                <a:lnTo>
                  <a:pt x="1034919" y="85344"/>
                </a:lnTo>
                <a:lnTo>
                  <a:pt x="1066164" y="46101"/>
                </a:lnTo>
                <a:lnTo>
                  <a:pt x="1096010" y="46101"/>
                </a:lnTo>
                <a:lnTo>
                  <a:pt x="1096010" y="0"/>
                </a:lnTo>
                <a:close/>
              </a:path>
              <a:path w="1695450" h="210185">
                <a:moveTo>
                  <a:pt x="1202308" y="70612"/>
                </a:moveTo>
                <a:lnTo>
                  <a:pt x="1161000" y="81916"/>
                </a:lnTo>
                <a:lnTo>
                  <a:pt x="1134205" y="113172"/>
                </a:lnTo>
                <a:lnTo>
                  <a:pt x="1129086" y="140081"/>
                </a:lnTo>
                <a:lnTo>
                  <a:pt x="1129098" y="141478"/>
                </a:lnTo>
                <a:lnTo>
                  <a:pt x="1140602" y="179828"/>
                </a:lnTo>
                <a:lnTo>
                  <a:pt x="1172860" y="205232"/>
                </a:lnTo>
                <a:lnTo>
                  <a:pt x="1201166" y="210185"/>
                </a:lnTo>
                <a:lnTo>
                  <a:pt x="1216404" y="208968"/>
                </a:lnTo>
                <a:lnTo>
                  <a:pt x="1230296" y="205311"/>
                </a:lnTo>
                <a:lnTo>
                  <a:pt x="1242831" y="199201"/>
                </a:lnTo>
                <a:lnTo>
                  <a:pt x="1253998" y="190627"/>
                </a:lnTo>
                <a:lnTo>
                  <a:pt x="1259047" y="184912"/>
                </a:lnTo>
                <a:lnTo>
                  <a:pt x="1202055" y="184912"/>
                </a:lnTo>
                <a:lnTo>
                  <a:pt x="1192432" y="184146"/>
                </a:lnTo>
                <a:lnTo>
                  <a:pt x="1159557" y="158273"/>
                </a:lnTo>
                <a:lnTo>
                  <a:pt x="1156366" y="140081"/>
                </a:lnTo>
                <a:lnTo>
                  <a:pt x="1157120" y="130986"/>
                </a:lnTo>
                <a:lnTo>
                  <a:pt x="1183100" y="98218"/>
                </a:lnTo>
                <a:lnTo>
                  <a:pt x="1200912" y="94996"/>
                </a:lnTo>
                <a:lnTo>
                  <a:pt x="1257793" y="94996"/>
                </a:lnTo>
                <a:lnTo>
                  <a:pt x="1254252" y="90805"/>
                </a:lnTo>
                <a:lnTo>
                  <a:pt x="1243278" y="81970"/>
                </a:lnTo>
                <a:lnTo>
                  <a:pt x="1230890" y="75644"/>
                </a:lnTo>
                <a:lnTo>
                  <a:pt x="1217259" y="71872"/>
                </a:lnTo>
                <a:lnTo>
                  <a:pt x="1202308" y="70612"/>
                </a:lnTo>
                <a:close/>
              </a:path>
              <a:path w="1695450" h="210185">
                <a:moveTo>
                  <a:pt x="1257793" y="94996"/>
                </a:moveTo>
                <a:lnTo>
                  <a:pt x="1200912" y="94996"/>
                </a:lnTo>
                <a:lnTo>
                  <a:pt x="1210504" y="95803"/>
                </a:lnTo>
                <a:lnTo>
                  <a:pt x="1219263" y="98218"/>
                </a:lnTo>
                <a:lnTo>
                  <a:pt x="1246580" y="130772"/>
                </a:lnTo>
                <a:lnTo>
                  <a:pt x="1247394" y="140081"/>
                </a:lnTo>
                <a:lnTo>
                  <a:pt x="1246606" y="149514"/>
                </a:lnTo>
                <a:lnTo>
                  <a:pt x="1220184" y="181768"/>
                </a:lnTo>
                <a:lnTo>
                  <a:pt x="1202055" y="184912"/>
                </a:lnTo>
                <a:lnTo>
                  <a:pt x="1259047" y="184912"/>
                </a:lnTo>
                <a:lnTo>
                  <a:pt x="1263165" y="180250"/>
                </a:lnTo>
                <a:lnTo>
                  <a:pt x="1269714" y="168576"/>
                </a:lnTo>
                <a:lnTo>
                  <a:pt x="1273643" y="155640"/>
                </a:lnTo>
                <a:lnTo>
                  <a:pt x="1274952" y="141478"/>
                </a:lnTo>
                <a:lnTo>
                  <a:pt x="1273665" y="126880"/>
                </a:lnTo>
                <a:lnTo>
                  <a:pt x="1269793" y="113569"/>
                </a:lnTo>
                <a:lnTo>
                  <a:pt x="1263326" y="101544"/>
                </a:lnTo>
                <a:lnTo>
                  <a:pt x="1257793" y="94996"/>
                </a:lnTo>
                <a:close/>
              </a:path>
              <a:path w="1695450" h="210185">
                <a:moveTo>
                  <a:pt x="1333500" y="70993"/>
                </a:moveTo>
                <a:lnTo>
                  <a:pt x="1306322" y="70993"/>
                </a:lnTo>
                <a:lnTo>
                  <a:pt x="1306322" y="207899"/>
                </a:lnTo>
                <a:lnTo>
                  <a:pt x="1333500" y="207899"/>
                </a:lnTo>
                <a:lnTo>
                  <a:pt x="1333500" y="136271"/>
                </a:lnTo>
                <a:lnTo>
                  <a:pt x="1334097" y="127986"/>
                </a:lnTo>
                <a:lnTo>
                  <a:pt x="1335897" y="120284"/>
                </a:lnTo>
                <a:lnTo>
                  <a:pt x="1338911" y="113178"/>
                </a:lnTo>
                <a:lnTo>
                  <a:pt x="1343152" y="106680"/>
                </a:lnTo>
                <a:lnTo>
                  <a:pt x="1347074" y="102362"/>
                </a:lnTo>
                <a:lnTo>
                  <a:pt x="1333500" y="102362"/>
                </a:lnTo>
                <a:lnTo>
                  <a:pt x="1333500" y="70993"/>
                </a:lnTo>
                <a:close/>
              </a:path>
              <a:path w="1695450" h="210185">
                <a:moveTo>
                  <a:pt x="1400066" y="94107"/>
                </a:moveTo>
                <a:lnTo>
                  <a:pt x="1365758" y="94107"/>
                </a:lnTo>
                <a:lnTo>
                  <a:pt x="1371973" y="94960"/>
                </a:lnTo>
                <a:lnTo>
                  <a:pt x="1378426" y="97504"/>
                </a:lnTo>
                <a:lnTo>
                  <a:pt x="1385117" y="101715"/>
                </a:lnTo>
                <a:lnTo>
                  <a:pt x="1392047" y="107569"/>
                </a:lnTo>
                <a:lnTo>
                  <a:pt x="1400066" y="94107"/>
                </a:lnTo>
                <a:close/>
              </a:path>
              <a:path w="1695450" h="210185">
                <a:moveTo>
                  <a:pt x="1374267" y="68199"/>
                </a:moveTo>
                <a:lnTo>
                  <a:pt x="1335024" y="99949"/>
                </a:lnTo>
                <a:lnTo>
                  <a:pt x="1333500" y="102362"/>
                </a:lnTo>
                <a:lnTo>
                  <a:pt x="1347074" y="102362"/>
                </a:lnTo>
                <a:lnTo>
                  <a:pt x="1348148" y="101179"/>
                </a:lnTo>
                <a:lnTo>
                  <a:pt x="1353597" y="97250"/>
                </a:lnTo>
                <a:lnTo>
                  <a:pt x="1359475" y="94892"/>
                </a:lnTo>
                <a:lnTo>
                  <a:pt x="1365758" y="94107"/>
                </a:lnTo>
                <a:lnTo>
                  <a:pt x="1400066" y="94107"/>
                </a:lnTo>
                <a:lnTo>
                  <a:pt x="1406270" y="83693"/>
                </a:lnTo>
                <a:lnTo>
                  <a:pt x="1398055" y="76932"/>
                </a:lnTo>
                <a:lnTo>
                  <a:pt x="1389983" y="72088"/>
                </a:lnTo>
                <a:lnTo>
                  <a:pt x="1382053" y="69173"/>
                </a:lnTo>
                <a:lnTo>
                  <a:pt x="1374267" y="68199"/>
                </a:lnTo>
                <a:close/>
              </a:path>
              <a:path w="1695450" h="210185">
                <a:moveTo>
                  <a:pt x="1450848" y="70993"/>
                </a:moveTo>
                <a:lnTo>
                  <a:pt x="1423670" y="70993"/>
                </a:lnTo>
                <a:lnTo>
                  <a:pt x="1423670" y="207899"/>
                </a:lnTo>
                <a:lnTo>
                  <a:pt x="1450848" y="207899"/>
                </a:lnTo>
                <a:lnTo>
                  <a:pt x="1450848" y="136271"/>
                </a:lnTo>
                <a:lnTo>
                  <a:pt x="1451445" y="127986"/>
                </a:lnTo>
                <a:lnTo>
                  <a:pt x="1453245" y="120284"/>
                </a:lnTo>
                <a:lnTo>
                  <a:pt x="1456259" y="113178"/>
                </a:lnTo>
                <a:lnTo>
                  <a:pt x="1460500" y="106680"/>
                </a:lnTo>
                <a:lnTo>
                  <a:pt x="1464422" y="102362"/>
                </a:lnTo>
                <a:lnTo>
                  <a:pt x="1450848" y="102362"/>
                </a:lnTo>
                <a:lnTo>
                  <a:pt x="1450848" y="70993"/>
                </a:lnTo>
                <a:close/>
              </a:path>
              <a:path w="1695450" h="210185">
                <a:moveTo>
                  <a:pt x="1517414" y="94107"/>
                </a:moveTo>
                <a:lnTo>
                  <a:pt x="1483106" y="94107"/>
                </a:lnTo>
                <a:lnTo>
                  <a:pt x="1489321" y="94960"/>
                </a:lnTo>
                <a:lnTo>
                  <a:pt x="1495774" y="97504"/>
                </a:lnTo>
                <a:lnTo>
                  <a:pt x="1502465" y="101715"/>
                </a:lnTo>
                <a:lnTo>
                  <a:pt x="1509395" y="107569"/>
                </a:lnTo>
                <a:lnTo>
                  <a:pt x="1517414" y="94107"/>
                </a:lnTo>
                <a:close/>
              </a:path>
              <a:path w="1695450" h="210185">
                <a:moveTo>
                  <a:pt x="1491614" y="68199"/>
                </a:moveTo>
                <a:lnTo>
                  <a:pt x="1452372" y="99949"/>
                </a:lnTo>
                <a:lnTo>
                  <a:pt x="1450848" y="102362"/>
                </a:lnTo>
                <a:lnTo>
                  <a:pt x="1464422" y="102362"/>
                </a:lnTo>
                <a:lnTo>
                  <a:pt x="1465496" y="101179"/>
                </a:lnTo>
                <a:lnTo>
                  <a:pt x="1470945" y="97250"/>
                </a:lnTo>
                <a:lnTo>
                  <a:pt x="1476823" y="94892"/>
                </a:lnTo>
                <a:lnTo>
                  <a:pt x="1483106" y="94107"/>
                </a:lnTo>
                <a:lnTo>
                  <a:pt x="1517414" y="94107"/>
                </a:lnTo>
                <a:lnTo>
                  <a:pt x="1523619" y="83693"/>
                </a:lnTo>
                <a:lnTo>
                  <a:pt x="1515403" y="76932"/>
                </a:lnTo>
                <a:lnTo>
                  <a:pt x="1507331" y="72088"/>
                </a:lnTo>
                <a:lnTo>
                  <a:pt x="1499401" y="69173"/>
                </a:lnTo>
                <a:lnTo>
                  <a:pt x="1491614" y="68199"/>
                </a:lnTo>
                <a:close/>
              </a:path>
              <a:path w="1695450" h="210185">
                <a:moveTo>
                  <a:pt x="1560702" y="13335"/>
                </a:moveTo>
                <a:lnTo>
                  <a:pt x="1552067" y="13335"/>
                </a:lnTo>
                <a:lnTo>
                  <a:pt x="1548383" y="14986"/>
                </a:lnTo>
                <a:lnTo>
                  <a:pt x="1542033" y="21336"/>
                </a:lnTo>
                <a:lnTo>
                  <a:pt x="1540662" y="24765"/>
                </a:lnTo>
                <a:lnTo>
                  <a:pt x="1540562" y="33655"/>
                </a:lnTo>
                <a:lnTo>
                  <a:pt x="1542033" y="37211"/>
                </a:lnTo>
                <a:lnTo>
                  <a:pt x="1545208" y="40513"/>
                </a:lnTo>
                <a:lnTo>
                  <a:pt x="1548383" y="43688"/>
                </a:lnTo>
                <a:lnTo>
                  <a:pt x="1552067" y="45339"/>
                </a:lnTo>
                <a:lnTo>
                  <a:pt x="1560702" y="45339"/>
                </a:lnTo>
                <a:lnTo>
                  <a:pt x="1564513" y="43688"/>
                </a:lnTo>
                <a:lnTo>
                  <a:pt x="1570863" y="37338"/>
                </a:lnTo>
                <a:lnTo>
                  <a:pt x="1572514" y="33655"/>
                </a:lnTo>
                <a:lnTo>
                  <a:pt x="1572514" y="24765"/>
                </a:lnTo>
                <a:lnTo>
                  <a:pt x="1570863" y="21082"/>
                </a:lnTo>
                <a:lnTo>
                  <a:pt x="1567688" y="17907"/>
                </a:lnTo>
                <a:lnTo>
                  <a:pt x="1564513" y="14859"/>
                </a:lnTo>
                <a:lnTo>
                  <a:pt x="1560702" y="13335"/>
                </a:lnTo>
                <a:close/>
              </a:path>
              <a:path w="1695450" h="210185">
                <a:moveTo>
                  <a:pt x="1569974" y="70993"/>
                </a:moveTo>
                <a:lnTo>
                  <a:pt x="1542795" y="70993"/>
                </a:lnTo>
                <a:lnTo>
                  <a:pt x="1542795" y="207899"/>
                </a:lnTo>
                <a:lnTo>
                  <a:pt x="1569974" y="207899"/>
                </a:lnTo>
                <a:lnTo>
                  <a:pt x="1569974" y="70993"/>
                </a:lnTo>
                <a:close/>
              </a:path>
              <a:path w="1695450" h="210185">
                <a:moveTo>
                  <a:pt x="1602613" y="168910"/>
                </a:moveTo>
                <a:lnTo>
                  <a:pt x="1602613" y="197993"/>
                </a:lnTo>
                <a:lnTo>
                  <a:pt x="1609542" y="201233"/>
                </a:lnTo>
                <a:lnTo>
                  <a:pt x="1640205" y="210185"/>
                </a:lnTo>
                <a:lnTo>
                  <a:pt x="1648333" y="210185"/>
                </a:lnTo>
                <a:lnTo>
                  <a:pt x="1687875" y="193655"/>
                </a:lnTo>
                <a:lnTo>
                  <a:pt x="1692113" y="186817"/>
                </a:lnTo>
                <a:lnTo>
                  <a:pt x="1640713" y="186817"/>
                </a:lnTo>
                <a:lnTo>
                  <a:pt x="1633982" y="185166"/>
                </a:lnTo>
                <a:lnTo>
                  <a:pt x="1626108" y="181864"/>
                </a:lnTo>
                <a:lnTo>
                  <a:pt x="1620133" y="179197"/>
                </a:lnTo>
                <a:lnTo>
                  <a:pt x="1614217" y="176149"/>
                </a:lnTo>
                <a:lnTo>
                  <a:pt x="1608373" y="172720"/>
                </a:lnTo>
                <a:lnTo>
                  <a:pt x="1602613" y="168910"/>
                </a:lnTo>
                <a:close/>
              </a:path>
              <a:path w="1695450" h="210185">
                <a:moveTo>
                  <a:pt x="1647444" y="68199"/>
                </a:moveTo>
                <a:lnTo>
                  <a:pt x="1610413" y="83564"/>
                </a:lnTo>
                <a:lnTo>
                  <a:pt x="1603502" y="104013"/>
                </a:lnTo>
                <a:lnTo>
                  <a:pt x="1603502" y="112141"/>
                </a:lnTo>
                <a:lnTo>
                  <a:pt x="1633918" y="144458"/>
                </a:lnTo>
                <a:lnTo>
                  <a:pt x="1654683" y="156464"/>
                </a:lnTo>
                <a:lnTo>
                  <a:pt x="1660270" y="160147"/>
                </a:lnTo>
                <a:lnTo>
                  <a:pt x="1665605" y="165481"/>
                </a:lnTo>
                <a:lnTo>
                  <a:pt x="1666875" y="168783"/>
                </a:lnTo>
                <a:lnTo>
                  <a:pt x="1666875" y="176657"/>
                </a:lnTo>
                <a:lnTo>
                  <a:pt x="1664843" y="179959"/>
                </a:lnTo>
                <a:lnTo>
                  <a:pt x="1660779" y="182753"/>
                </a:lnTo>
                <a:lnTo>
                  <a:pt x="1656714" y="185420"/>
                </a:lnTo>
                <a:lnTo>
                  <a:pt x="1651889" y="186817"/>
                </a:lnTo>
                <a:lnTo>
                  <a:pt x="1692113" y="186817"/>
                </a:lnTo>
                <a:lnTo>
                  <a:pt x="1694454" y="179959"/>
                </a:lnTo>
                <a:lnTo>
                  <a:pt x="1694559" y="179197"/>
                </a:lnTo>
                <a:lnTo>
                  <a:pt x="1695323" y="171831"/>
                </a:lnTo>
                <a:lnTo>
                  <a:pt x="1693179" y="160357"/>
                </a:lnTo>
                <a:lnTo>
                  <a:pt x="1661033" y="129032"/>
                </a:lnTo>
                <a:lnTo>
                  <a:pt x="1644014" y="119380"/>
                </a:lnTo>
                <a:lnTo>
                  <a:pt x="1638935" y="115951"/>
                </a:lnTo>
                <a:lnTo>
                  <a:pt x="1636014" y="113030"/>
                </a:lnTo>
                <a:lnTo>
                  <a:pt x="1633093" y="110236"/>
                </a:lnTo>
                <a:lnTo>
                  <a:pt x="1631569" y="107188"/>
                </a:lnTo>
                <a:lnTo>
                  <a:pt x="1631569" y="100330"/>
                </a:lnTo>
                <a:lnTo>
                  <a:pt x="1633220" y="97409"/>
                </a:lnTo>
                <a:lnTo>
                  <a:pt x="1636522" y="95123"/>
                </a:lnTo>
                <a:lnTo>
                  <a:pt x="1639697" y="92837"/>
                </a:lnTo>
                <a:lnTo>
                  <a:pt x="1643888" y="91821"/>
                </a:lnTo>
                <a:lnTo>
                  <a:pt x="1688592" y="91821"/>
                </a:lnTo>
                <a:lnTo>
                  <a:pt x="1688592" y="79629"/>
                </a:lnTo>
                <a:lnTo>
                  <a:pt x="1678090" y="74628"/>
                </a:lnTo>
                <a:lnTo>
                  <a:pt x="1667732" y="71056"/>
                </a:lnTo>
                <a:lnTo>
                  <a:pt x="1657516" y="68913"/>
                </a:lnTo>
                <a:lnTo>
                  <a:pt x="1647444" y="68199"/>
                </a:lnTo>
                <a:close/>
              </a:path>
              <a:path w="1695450" h="210185">
                <a:moveTo>
                  <a:pt x="1688592" y="91821"/>
                </a:moveTo>
                <a:lnTo>
                  <a:pt x="1649222" y="91821"/>
                </a:lnTo>
                <a:lnTo>
                  <a:pt x="1657409" y="92725"/>
                </a:lnTo>
                <a:lnTo>
                  <a:pt x="1666716" y="95440"/>
                </a:lnTo>
                <a:lnTo>
                  <a:pt x="1677118" y="99964"/>
                </a:lnTo>
                <a:lnTo>
                  <a:pt x="1688592" y="106299"/>
                </a:lnTo>
                <a:lnTo>
                  <a:pt x="1688592" y="9182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468" y="4538090"/>
            <a:ext cx="3481070" cy="291972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556247" y="548640"/>
            <a:ext cx="5084445" cy="5760720"/>
            <a:chOff x="6556247" y="548640"/>
            <a:chExt cx="5084445" cy="576072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6247" y="548640"/>
              <a:ext cx="5084063" cy="2880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6247" y="3429000"/>
              <a:ext cx="5084063" cy="288036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36553" y="6542354"/>
            <a:ext cx="92075" cy="88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021" y="6542481"/>
            <a:ext cx="1413065" cy="1163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357" y="6542481"/>
            <a:ext cx="1025905" cy="11635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579352" y="6542481"/>
            <a:ext cx="54610" cy="87630"/>
          </a:xfrm>
          <a:custGeom>
            <a:avLst/>
            <a:gdLst/>
            <a:ahLst/>
            <a:cxnLst/>
            <a:rect l="l" t="t" r="r" b="b"/>
            <a:pathLst>
              <a:path w="54609" h="87629">
                <a:moveTo>
                  <a:pt x="29972" y="0"/>
                </a:moveTo>
                <a:lnTo>
                  <a:pt x="15240" y="0"/>
                </a:lnTo>
                <a:lnTo>
                  <a:pt x="8381" y="2743"/>
                </a:lnTo>
                <a:lnTo>
                  <a:pt x="1650" y="8216"/>
                </a:lnTo>
                <a:lnTo>
                  <a:pt x="1650" y="23901"/>
                </a:lnTo>
                <a:lnTo>
                  <a:pt x="4318" y="20193"/>
                </a:lnTo>
                <a:lnTo>
                  <a:pt x="7366" y="17322"/>
                </a:lnTo>
                <a:lnTo>
                  <a:pt x="14097" y="13246"/>
                </a:lnTo>
                <a:lnTo>
                  <a:pt x="17525" y="12230"/>
                </a:lnTo>
                <a:lnTo>
                  <a:pt x="25526" y="12230"/>
                </a:lnTo>
                <a:lnTo>
                  <a:pt x="29209" y="13703"/>
                </a:lnTo>
                <a:lnTo>
                  <a:pt x="34671" y="19583"/>
                </a:lnTo>
                <a:lnTo>
                  <a:pt x="36068" y="23495"/>
                </a:lnTo>
                <a:lnTo>
                  <a:pt x="36068" y="31851"/>
                </a:lnTo>
                <a:lnTo>
                  <a:pt x="10866" y="73167"/>
                </a:lnTo>
                <a:lnTo>
                  <a:pt x="0" y="86525"/>
                </a:lnTo>
                <a:lnTo>
                  <a:pt x="0" y="87388"/>
                </a:lnTo>
                <a:lnTo>
                  <a:pt x="54482" y="87388"/>
                </a:lnTo>
                <a:lnTo>
                  <a:pt x="54482" y="75476"/>
                </a:lnTo>
                <a:lnTo>
                  <a:pt x="21717" y="75476"/>
                </a:lnTo>
                <a:lnTo>
                  <a:pt x="29505" y="66037"/>
                </a:lnTo>
                <a:lnTo>
                  <a:pt x="48387" y="30137"/>
                </a:lnTo>
                <a:lnTo>
                  <a:pt x="48387" y="18948"/>
                </a:lnTo>
                <a:lnTo>
                  <a:pt x="45974" y="12560"/>
                </a:lnTo>
                <a:lnTo>
                  <a:pt x="36195" y="2514"/>
                </a:lnTo>
                <a:lnTo>
                  <a:pt x="29972" y="0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8508" y="2296109"/>
            <a:ext cx="1117282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70">
                <a:solidFill>
                  <a:srgbClr val="12BD88"/>
                </a:solidFill>
              </a:rPr>
              <a:t>https://questionpro.com/t/AX59zZyQGI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394" y="3960063"/>
            <a:ext cx="41529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5">
                <a:solidFill>
                  <a:srgbClr val="FFFFFF"/>
                </a:solidFill>
                <a:latin typeface="Georgia"/>
                <a:cs typeface="Georgia"/>
              </a:rPr>
              <a:t>State</a:t>
            </a:r>
            <a:r>
              <a:rPr dirty="0" sz="4800" spc="-7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4800" spc="-4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dirty="0" sz="4800" spc="-2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4800" spc="-15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dirty="0" sz="4800" spc="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4800" spc="-10">
                <a:solidFill>
                  <a:srgbClr val="FFFFFF"/>
                </a:solidFill>
                <a:latin typeface="Georgia"/>
                <a:cs typeface="Georgia"/>
              </a:rPr>
              <a:t>Art 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83034" y="6542354"/>
            <a:ext cx="45720" cy="88900"/>
          </a:xfrm>
          <a:custGeom>
            <a:avLst/>
            <a:gdLst/>
            <a:ahLst/>
            <a:cxnLst/>
            <a:rect l="l" t="t" r="r" b="b"/>
            <a:pathLst>
              <a:path w="45720" h="88900">
                <a:moveTo>
                  <a:pt x="26543" y="0"/>
                </a:moveTo>
                <a:lnTo>
                  <a:pt x="12700" y="0"/>
                </a:lnTo>
                <a:lnTo>
                  <a:pt x="7239" y="1257"/>
                </a:lnTo>
                <a:lnTo>
                  <a:pt x="2159" y="3771"/>
                </a:lnTo>
                <a:lnTo>
                  <a:pt x="2159" y="15570"/>
                </a:lnTo>
                <a:lnTo>
                  <a:pt x="7620" y="12763"/>
                </a:lnTo>
                <a:lnTo>
                  <a:pt x="12700" y="11366"/>
                </a:lnTo>
                <a:lnTo>
                  <a:pt x="21590" y="11366"/>
                </a:lnTo>
                <a:lnTo>
                  <a:pt x="25146" y="12560"/>
                </a:lnTo>
                <a:lnTo>
                  <a:pt x="30607" y="17335"/>
                </a:lnTo>
                <a:lnTo>
                  <a:pt x="32004" y="20447"/>
                </a:lnTo>
                <a:lnTo>
                  <a:pt x="32004" y="28511"/>
                </a:lnTo>
                <a:lnTo>
                  <a:pt x="30607" y="31750"/>
                </a:lnTo>
                <a:lnTo>
                  <a:pt x="25019" y="36195"/>
                </a:lnTo>
                <a:lnTo>
                  <a:pt x="20828" y="37312"/>
                </a:lnTo>
                <a:lnTo>
                  <a:pt x="14732" y="37312"/>
                </a:lnTo>
                <a:lnTo>
                  <a:pt x="14732" y="48666"/>
                </a:lnTo>
                <a:lnTo>
                  <a:pt x="32766" y="59461"/>
                </a:lnTo>
                <a:lnTo>
                  <a:pt x="32766" y="66954"/>
                </a:lnTo>
                <a:lnTo>
                  <a:pt x="31496" y="70231"/>
                </a:lnTo>
                <a:lnTo>
                  <a:pt x="26543" y="75171"/>
                </a:lnTo>
                <a:lnTo>
                  <a:pt x="23114" y="76403"/>
                </a:lnTo>
                <a:lnTo>
                  <a:pt x="12826" y="76403"/>
                </a:lnTo>
                <a:lnTo>
                  <a:pt x="6476" y="74371"/>
                </a:lnTo>
                <a:lnTo>
                  <a:pt x="0" y="70294"/>
                </a:lnTo>
                <a:lnTo>
                  <a:pt x="0" y="83756"/>
                </a:lnTo>
                <a:lnTo>
                  <a:pt x="6096" y="86918"/>
                </a:lnTo>
                <a:lnTo>
                  <a:pt x="12446" y="88506"/>
                </a:lnTo>
                <a:lnTo>
                  <a:pt x="26670" y="88506"/>
                </a:lnTo>
                <a:lnTo>
                  <a:pt x="33020" y="86042"/>
                </a:lnTo>
                <a:lnTo>
                  <a:pt x="43053" y="76200"/>
                </a:lnTo>
                <a:lnTo>
                  <a:pt x="45593" y="69964"/>
                </a:lnTo>
                <a:lnTo>
                  <a:pt x="45593" y="59385"/>
                </a:lnTo>
                <a:lnTo>
                  <a:pt x="33147" y="41973"/>
                </a:lnTo>
                <a:lnTo>
                  <a:pt x="37084" y="39827"/>
                </a:lnTo>
                <a:lnTo>
                  <a:pt x="39878" y="37274"/>
                </a:lnTo>
                <a:lnTo>
                  <a:pt x="43434" y="31305"/>
                </a:lnTo>
                <a:lnTo>
                  <a:pt x="44323" y="27635"/>
                </a:lnTo>
                <a:lnTo>
                  <a:pt x="44323" y="16065"/>
                </a:lnTo>
                <a:lnTo>
                  <a:pt x="42037" y="10388"/>
                </a:lnTo>
                <a:lnTo>
                  <a:pt x="32893" y="2082"/>
                </a:lnTo>
                <a:lnTo>
                  <a:pt x="26543" y="0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0952" y="344462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1" y="0"/>
                </a:lnTo>
                <a:lnTo>
                  <a:pt x="13208" y="2539"/>
                </a:lnTo>
                <a:lnTo>
                  <a:pt x="2667" y="12953"/>
                </a:lnTo>
                <a:lnTo>
                  <a:pt x="0" y="19303"/>
                </a:lnTo>
                <a:lnTo>
                  <a:pt x="0" y="26669"/>
                </a:lnTo>
                <a:lnTo>
                  <a:pt x="0" y="34162"/>
                </a:lnTo>
                <a:lnTo>
                  <a:pt x="2667" y="40386"/>
                </a:lnTo>
                <a:lnTo>
                  <a:pt x="7874" y="45719"/>
                </a:lnTo>
                <a:lnTo>
                  <a:pt x="13208" y="50926"/>
                </a:lnTo>
                <a:lnTo>
                  <a:pt x="19431" y="53593"/>
                </a:lnTo>
                <a:lnTo>
                  <a:pt x="34162" y="53593"/>
                </a:lnTo>
                <a:lnTo>
                  <a:pt x="40512" y="50926"/>
                </a:lnTo>
                <a:lnTo>
                  <a:pt x="51053" y="40386"/>
                </a:lnTo>
                <a:lnTo>
                  <a:pt x="53594" y="34162"/>
                </a:lnTo>
                <a:lnTo>
                  <a:pt x="53594" y="19303"/>
                </a:lnTo>
                <a:lnTo>
                  <a:pt x="51053" y="12953"/>
                </a:lnTo>
                <a:lnTo>
                  <a:pt x="40512" y="2539"/>
                </a:lnTo>
                <a:lnTo>
                  <a:pt x="3416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584" y="3396996"/>
            <a:ext cx="5310123" cy="1969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5488" y="3656076"/>
            <a:ext cx="5659373" cy="1969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5488" y="3915155"/>
            <a:ext cx="5316220" cy="1969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8663" y="4174235"/>
            <a:ext cx="735329" cy="1531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330952" y="470954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1" y="0"/>
                </a:lnTo>
                <a:lnTo>
                  <a:pt x="13208" y="2539"/>
                </a:lnTo>
                <a:lnTo>
                  <a:pt x="2667" y="12953"/>
                </a:lnTo>
                <a:lnTo>
                  <a:pt x="0" y="19303"/>
                </a:lnTo>
                <a:lnTo>
                  <a:pt x="0" y="26669"/>
                </a:lnTo>
                <a:lnTo>
                  <a:pt x="0" y="34162"/>
                </a:lnTo>
                <a:lnTo>
                  <a:pt x="2667" y="40385"/>
                </a:lnTo>
                <a:lnTo>
                  <a:pt x="7874" y="45719"/>
                </a:lnTo>
                <a:lnTo>
                  <a:pt x="13208" y="50926"/>
                </a:lnTo>
                <a:lnTo>
                  <a:pt x="19431" y="53593"/>
                </a:lnTo>
                <a:lnTo>
                  <a:pt x="34162" y="53593"/>
                </a:lnTo>
                <a:lnTo>
                  <a:pt x="40512" y="50926"/>
                </a:lnTo>
                <a:lnTo>
                  <a:pt x="51053" y="40385"/>
                </a:lnTo>
                <a:lnTo>
                  <a:pt x="53594" y="34162"/>
                </a:lnTo>
                <a:lnTo>
                  <a:pt x="53594" y="19303"/>
                </a:lnTo>
                <a:lnTo>
                  <a:pt x="51053" y="12953"/>
                </a:lnTo>
                <a:lnTo>
                  <a:pt x="40512" y="2539"/>
                </a:lnTo>
                <a:lnTo>
                  <a:pt x="3416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49265" y="4665598"/>
            <a:ext cx="1590802" cy="18249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330952" y="5197221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1" y="0"/>
                </a:lnTo>
                <a:lnTo>
                  <a:pt x="13208" y="2539"/>
                </a:lnTo>
                <a:lnTo>
                  <a:pt x="2667" y="12953"/>
                </a:lnTo>
                <a:lnTo>
                  <a:pt x="0" y="19303"/>
                </a:lnTo>
                <a:lnTo>
                  <a:pt x="0" y="26669"/>
                </a:lnTo>
                <a:lnTo>
                  <a:pt x="0" y="34162"/>
                </a:lnTo>
                <a:lnTo>
                  <a:pt x="2667" y="40385"/>
                </a:lnTo>
                <a:lnTo>
                  <a:pt x="7874" y="45719"/>
                </a:lnTo>
                <a:lnTo>
                  <a:pt x="13208" y="50926"/>
                </a:lnTo>
                <a:lnTo>
                  <a:pt x="19431" y="53593"/>
                </a:lnTo>
                <a:lnTo>
                  <a:pt x="34162" y="53593"/>
                </a:lnTo>
                <a:lnTo>
                  <a:pt x="40512" y="50926"/>
                </a:lnTo>
                <a:lnTo>
                  <a:pt x="51053" y="40385"/>
                </a:lnTo>
                <a:lnTo>
                  <a:pt x="53594" y="34162"/>
                </a:lnTo>
                <a:lnTo>
                  <a:pt x="53594" y="19303"/>
                </a:lnTo>
                <a:lnTo>
                  <a:pt x="51053" y="12953"/>
                </a:lnTo>
                <a:lnTo>
                  <a:pt x="40512" y="2539"/>
                </a:lnTo>
                <a:lnTo>
                  <a:pt x="3416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554598" y="5149596"/>
            <a:ext cx="5270500" cy="197485"/>
            <a:chOff x="5554598" y="5149596"/>
            <a:chExt cx="5270500" cy="19748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4598" y="5149596"/>
              <a:ext cx="1060450" cy="1535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632828" y="5243242"/>
              <a:ext cx="55244" cy="16510"/>
            </a:xfrm>
            <a:custGeom>
              <a:avLst/>
              <a:gdLst/>
              <a:ahLst/>
              <a:cxnLst/>
              <a:rect l="l" t="t" r="r" b="b"/>
              <a:pathLst>
                <a:path w="55245" h="16510">
                  <a:moveTo>
                    <a:pt x="54630" y="0"/>
                  </a:moveTo>
                  <a:lnTo>
                    <a:pt x="0" y="0"/>
                  </a:lnTo>
                  <a:lnTo>
                    <a:pt x="0" y="15955"/>
                  </a:lnTo>
                  <a:lnTo>
                    <a:pt x="54630" y="15955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0966" y="5149596"/>
              <a:ext cx="4104004" cy="19697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0153" y="5408676"/>
            <a:ext cx="3828923" cy="196913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5330952" y="594396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1" y="0"/>
                </a:lnTo>
                <a:lnTo>
                  <a:pt x="13208" y="2603"/>
                </a:lnTo>
                <a:lnTo>
                  <a:pt x="2667" y="13030"/>
                </a:lnTo>
                <a:lnTo>
                  <a:pt x="0" y="19329"/>
                </a:lnTo>
                <a:lnTo>
                  <a:pt x="0" y="26733"/>
                </a:lnTo>
                <a:lnTo>
                  <a:pt x="0" y="34124"/>
                </a:lnTo>
                <a:lnTo>
                  <a:pt x="2667" y="40449"/>
                </a:lnTo>
                <a:lnTo>
                  <a:pt x="13208" y="50939"/>
                </a:lnTo>
                <a:lnTo>
                  <a:pt x="19431" y="53568"/>
                </a:lnTo>
                <a:lnTo>
                  <a:pt x="34162" y="53568"/>
                </a:lnTo>
                <a:lnTo>
                  <a:pt x="40512" y="50939"/>
                </a:lnTo>
                <a:lnTo>
                  <a:pt x="51053" y="40449"/>
                </a:lnTo>
                <a:lnTo>
                  <a:pt x="53594" y="34124"/>
                </a:lnTo>
                <a:lnTo>
                  <a:pt x="53594" y="19329"/>
                </a:lnTo>
                <a:lnTo>
                  <a:pt x="51053" y="13030"/>
                </a:lnTo>
                <a:lnTo>
                  <a:pt x="40512" y="2603"/>
                </a:lnTo>
                <a:lnTo>
                  <a:pt x="3416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51804" y="5896305"/>
            <a:ext cx="3647313" cy="19696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60078" y="5896305"/>
            <a:ext cx="1116583" cy="19696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46131" y="5896305"/>
            <a:ext cx="796036" cy="19696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50153" y="6155385"/>
            <a:ext cx="4479163" cy="196964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0"/>
            <a:ext cx="12192000" cy="3061970"/>
            <a:chOff x="0" y="0"/>
            <a:chExt cx="12192000" cy="3061970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2878835" cy="30525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2520" y="0"/>
              <a:ext cx="2476500" cy="30617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91400" y="0"/>
              <a:ext cx="2485644" cy="30617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38359" y="0"/>
              <a:ext cx="2453640" cy="30525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01467" y="0"/>
              <a:ext cx="2476500" cy="30510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973579" y="2385060"/>
              <a:ext cx="628015" cy="361315"/>
            </a:xfrm>
            <a:custGeom>
              <a:avLst/>
              <a:gdLst/>
              <a:ahLst/>
              <a:cxnLst/>
              <a:rect l="l" t="t" r="r" b="b"/>
              <a:pathLst>
                <a:path w="628014" h="361314">
                  <a:moveTo>
                    <a:pt x="62788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627888" y="361188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6" y="5320284"/>
            <a:ext cx="839469" cy="840740"/>
            <a:chOff x="554736" y="5320284"/>
            <a:chExt cx="839469" cy="840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736" y="5367528"/>
              <a:ext cx="792352" cy="7933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992" y="5858538"/>
              <a:ext cx="166724" cy="1667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474" y="5368059"/>
              <a:ext cx="166737" cy="1667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928" y="5320284"/>
              <a:ext cx="826769" cy="82676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86295" y="1976627"/>
            <a:ext cx="10835640" cy="1131570"/>
            <a:chOff x="786295" y="1976627"/>
            <a:chExt cx="10835640" cy="11315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1215" y="1976627"/>
              <a:ext cx="1130173" cy="11314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92310" y="1978914"/>
              <a:ext cx="853918" cy="8539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106" y="2188844"/>
              <a:ext cx="10790262" cy="2340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295" y="2526283"/>
              <a:ext cx="10234256" cy="2319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9901" y="2859405"/>
              <a:ext cx="1028065" cy="234315"/>
            </a:xfrm>
            <a:custGeom>
              <a:avLst/>
              <a:gdLst/>
              <a:ahLst/>
              <a:cxnLst/>
              <a:rect l="l" t="t" r="r" b="b"/>
              <a:pathLst>
                <a:path w="1028064" h="234314">
                  <a:moveTo>
                    <a:pt x="53187" y="59309"/>
                  </a:moveTo>
                  <a:lnTo>
                    <a:pt x="14782" y="75565"/>
                  </a:lnTo>
                  <a:lnTo>
                    <a:pt x="0" y="117983"/>
                  </a:lnTo>
                  <a:lnTo>
                    <a:pt x="438" y="126464"/>
                  </a:lnTo>
                  <a:lnTo>
                    <a:pt x="20174" y="165433"/>
                  </a:lnTo>
                  <a:lnTo>
                    <a:pt x="56299" y="177546"/>
                  </a:lnTo>
                  <a:lnTo>
                    <a:pt x="65493" y="177546"/>
                  </a:lnTo>
                  <a:lnTo>
                    <a:pt x="101028" y="164592"/>
                  </a:lnTo>
                  <a:lnTo>
                    <a:pt x="101028" y="156464"/>
                  </a:lnTo>
                  <a:lnTo>
                    <a:pt x="59778" y="156464"/>
                  </a:lnTo>
                  <a:lnTo>
                    <a:pt x="52129" y="155846"/>
                  </a:lnTo>
                  <a:lnTo>
                    <a:pt x="23633" y="128432"/>
                  </a:lnTo>
                  <a:lnTo>
                    <a:pt x="22618" y="120650"/>
                  </a:lnTo>
                  <a:lnTo>
                    <a:pt x="103022" y="120650"/>
                  </a:lnTo>
                  <a:lnTo>
                    <a:pt x="103022" y="117729"/>
                  </a:lnTo>
                  <a:lnTo>
                    <a:pt x="102308" y="107061"/>
                  </a:lnTo>
                  <a:lnTo>
                    <a:pt x="23113" y="107061"/>
                  </a:lnTo>
                  <a:lnTo>
                    <a:pt x="24688" y="98044"/>
                  </a:lnTo>
                  <a:lnTo>
                    <a:pt x="28066" y="91059"/>
                  </a:lnTo>
                  <a:lnTo>
                    <a:pt x="33248" y="86233"/>
                  </a:lnTo>
                  <a:lnTo>
                    <a:pt x="38417" y="81280"/>
                  </a:lnTo>
                  <a:lnTo>
                    <a:pt x="45072" y="78867"/>
                  </a:lnTo>
                  <a:lnTo>
                    <a:pt x="92011" y="78867"/>
                  </a:lnTo>
                  <a:lnTo>
                    <a:pt x="89471" y="75184"/>
                  </a:lnTo>
                  <a:lnTo>
                    <a:pt x="82125" y="68202"/>
                  </a:lnTo>
                  <a:lnTo>
                    <a:pt x="73629" y="63246"/>
                  </a:lnTo>
                  <a:lnTo>
                    <a:pt x="63984" y="60289"/>
                  </a:lnTo>
                  <a:lnTo>
                    <a:pt x="53187" y="59309"/>
                  </a:lnTo>
                  <a:close/>
                </a:path>
                <a:path w="1028064" h="234314">
                  <a:moveTo>
                    <a:pt x="101028" y="142494"/>
                  </a:moveTo>
                  <a:lnTo>
                    <a:pt x="91370" y="148588"/>
                  </a:lnTo>
                  <a:lnTo>
                    <a:pt x="81275" y="152955"/>
                  </a:lnTo>
                  <a:lnTo>
                    <a:pt x="70744" y="155584"/>
                  </a:lnTo>
                  <a:lnTo>
                    <a:pt x="59778" y="156464"/>
                  </a:lnTo>
                  <a:lnTo>
                    <a:pt x="101028" y="156464"/>
                  </a:lnTo>
                  <a:lnTo>
                    <a:pt x="101028" y="142494"/>
                  </a:lnTo>
                  <a:close/>
                </a:path>
                <a:path w="1028064" h="234314">
                  <a:moveTo>
                    <a:pt x="92011" y="78867"/>
                  </a:moveTo>
                  <a:lnTo>
                    <a:pt x="61302" y="78867"/>
                  </a:lnTo>
                  <a:lnTo>
                    <a:pt x="67767" y="81280"/>
                  </a:lnTo>
                  <a:lnTo>
                    <a:pt x="72580" y="86233"/>
                  </a:lnTo>
                  <a:lnTo>
                    <a:pt x="77381" y="91059"/>
                  </a:lnTo>
                  <a:lnTo>
                    <a:pt x="80073" y="98044"/>
                  </a:lnTo>
                  <a:lnTo>
                    <a:pt x="80657" y="107061"/>
                  </a:lnTo>
                  <a:lnTo>
                    <a:pt x="102308" y="107061"/>
                  </a:lnTo>
                  <a:lnTo>
                    <a:pt x="102174" y="105062"/>
                  </a:lnTo>
                  <a:lnTo>
                    <a:pt x="99633" y="93741"/>
                  </a:lnTo>
                  <a:lnTo>
                    <a:pt x="95398" y="83778"/>
                  </a:lnTo>
                  <a:lnTo>
                    <a:pt x="92011" y="78867"/>
                  </a:lnTo>
                  <a:close/>
                </a:path>
                <a:path w="1028064" h="234314">
                  <a:moveTo>
                    <a:pt x="300075" y="59309"/>
                  </a:moveTo>
                  <a:lnTo>
                    <a:pt x="261670" y="75565"/>
                  </a:lnTo>
                  <a:lnTo>
                    <a:pt x="246887" y="117983"/>
                  </a:lnTo>
                  <a:lnTo>
                    <a:pt x="247326" y="126464"/>
                  </a:lnTo>
                  <a:lnTo>
                    <a:pt x="267062" y="165433"/>
                  </a:lnTo>
                  <a:lnTo>
                    <a:pt x="303187" y="177546"/>
                  </a:lnTo>
                  <a:lnTo>
                    <a:pt x="312381" y="177546"/>
                  </a:lnTo>
                  <a:lnTo>
                    <a:pt x="347916" y="164592"/>
                  </a:lnTo>
                  <a:lnTo>
                    <a:pt x="347916" y="156464"/>
                  </a:lnTo>
                  <a:lnTo>
                    <a:pt x="306666" y="156464"/>
                  </a:lnTo>
                  <a:lnTo>
                    <a:pt x="299017" y="155846"/>
                  </a:lnTo>
                  <a:lnTo>
                    <a:pt x="270521" y="128432"/>
                  </a:lnTo>
                  <a:lnTo>
                    <a:pt x="269506" y="120650"/>
                  </a:lnTo>
                  <a:lnTo>
                    <a:pt x="349910" y="120650"/>
                  </a:lnTo>
                  <a:lnTo>
                    <a:pt x="349910" y="117729"/>
                  </a:lnTo>
                  <a:lnTo>
                    <a:pt x="349196" y="107061"/>
                  </a:lnTo>
                  <a:lnTo>
                    <a:pt x="270001" y="107061"/>
                  </a:lnTo>
                  <a:lnTo>
                    <a:pt x="271576" y="98044"/>
                  </a:lnTo>
                  <a:lnTo>
                    <a:pt x="274954" y="91059"/>
                  </a:lnTo>
                  <a:lnTo>
                    <a:pt x="280136" y="86233"/>
                  </a:lnTo>
                  <a:lnTo>
                    <a:pt x="285305" y="81280"/>
                  </a:lnTo>
                  <a:lnTo>
                    <a:pt x="291960" y="78867"/>
                  </a:lnTo>
                  <a:lnTo>
                    <a:pt x="338899" y="78867"/>
                  </a:lnTo>
                  <a:lnTo>
                    <a:pt x="336359" y="75184"/>
                  </a:lnTo>
                  <a:lnTo>
                    <a:pt x="329013" y="68202"/>
                  </a:lnTo>
                  <a:lnTo>
                    <a:pt x="320517" y="63246"/>
                  </a:lnTo>
                  <a:lnTo>
                    <a:pt x="310872" y="60289"/>
                  </a:lnTo>
                  <a:lnTo>
                    <a:pt x="300075" y="59309"/>
                  </a:lnTo>
                  <a:close/>
                </a:path>
                <a:path w="1028064" h="234314">
                  <a:moveTo>
                    <a:pt x="152742" y="81915"/>
                  </a:moveTo>
                  <a:lnTo>
                    <a:pt x="130124" y="81915"/>
                  </a:lnTo>
                  <a:lnTo>
                    <a:pt x="130124" y="175768"/>
                  </a:lnTo>
                  <a:lnTo>
                    <a:pt x="152742" y="175768"/>
                  </a:lnTo>
                  <a:lnTo>
                    <a:pt x="152742" y="81915"/>
                  </a:lnTo>
                  <a:close/>
                </a:path>
                <a:path w="1028064" h="234314">
                  <a:moveTo>
                    <a:pt x="216750" y="81915"/>
                  </a:moveTo>
                  <a:lnTo>
                    <a:pt x="194132" y="81915"/>
                  </a:lnTo>
                  <a:lnTo>
                    <a:pt x="194132" y="175768"/>
                  </a:lnTo>
                  <a:lnTo>
                    <a:pt x="216750" y="175768"/>
                  </a:lnTo>
                  <a:lnTo>
                    <a:pt x="216750" y="81915"/>
                  </a:lnTo>
                  <a:close/>
                </a:path>
                <a:path w="1028064" h="234314">
                  <a:moveTo>
                    <a:pt x="347916" y="142494"/>
                  </a:moveTo>
                  <a:lnTo>
                    <a:pt x="338258" y="148588"/>
                  </a:lnTo>
                  <a:lnTo>
                    <a:pt x="328163" y="152955"/>
                  </a:lnTo>
                  <a:lnTo>
                    <a:pt x="317632" y="155584"/>
                  </a:lnTo>
                  <a:lnTo>
                    <a:pt x="306666" y="156464"/>
                  </a:lnTo>
                  <a:lnTo>
                    <a:pt x="347916" y="156464"/>
                  </a:lnTo>
                  <a:lnTo>
                    <a:pt x="347916" y="142494"/>
                  </a:lnTo>
                  <a:close/>
                </a:path>
                <a:path w="1028064" h="234314">
                  <a:moveTo>
                    <a:pt x="338899" y="78867"/>
                  </a:moveTo>
                  <a:lnTo>
                    <a:pt x="308190" y="78867"/>
                  </a:lnTo>
                  <a:lnTo>
                    <a:pt x="314655" y="81280"/>
                  </a:lnTo>
                  <a:lnTo>
                    <a:pt x="319468" y="86233"/>
                  </a:lnTo>
                  <a:lnTo>
                    <a:pt x="324269" y="91059"/>
                  </a:lnTo>
                  <a:lnTo>
                    <a:pt x="326961" y="98044"/>
                  </a:lnTo>
                  <a:lnTo>
                    <a:pt x="327545" y="107061"/>
                  </a:lnTo>
                  <a:lnTo>
                    <a:pt x="349196" y="107061"/>
                  </a:lnTo>
                  <a:lnTo>
                    <a:pt x="349062" y="105062"/>
                  </a:lnTo>
                  <a:lnTo>
                    <a:pt x="346521" y="93741"/>
                  </a:lnTo>
                  <a:lnTo>
                    <a:pt x="342286" y="83778"/>
                  </a:lnTo>
                  <a:lnTo>
                    <a:pt x="338899" y="78867"/>
                  </a:lnTo>
                  <a:close/>
                </a:path>
                <a:path w="1028064" h="234314">
                  <a:moveTo>
                    <a:pt x="173113" y="61468"/>
                  </a:moveTo>
                  <a:lnTo>
                    <a:pt x="113715" y="61468"/>
                  </a:lnTo>
                  <a:lnTo>
                    <a:pt x="113715" y="81915"/>
                  </a:lnTo>
                  <a:lnTo>
                    <a:pt x="173113" y="81915"/>
                  </a:lnTo>
                  <a:lnTo>
                    <a:pt x="173113" y="61468"/>
                  </a:lnTo>
                  <a:close/>
                </a:path>
                <a:path w="1028064" h="234314">
                  <a:moveTo>
                    <a:pt x="237121" y="61468"/>
                  </a:moveTo>
                  <a:lnTo>
                    <a:pt x="177723" y="61468"/>
                  </a:lnTo>
                  <a:lnTo>
                    <a:pt x="177723" y="81915"/>
                  </a:lnTo>
                  <a:lnTo>
                    <a:pt x="237121" y="81915"/>
                  </a:lnTo>
                  <a:lnTo>
                    <a:pt x="237121" y="61468"/>
                  </a:lnTo>
                  <a:close/>
                </a:path>
                <a:path w="1028064" h="234314">
                  <a:moveTo>
                    <a:pt x="174739" y="0"/>
                  </a:moveTo>
                  <a:lnTo>
                    <a:pt x="170014" y="0"/>
                  </a:lnTo>
                  <a:lnTo>
                    <a:pt x="162104" y="835"/>
                  </a:lnTo>
                  <a:lnTo>
                    <a:pt x="133059" y="30559"/>
                  </a:lnTo>
                  <a:lnTo>
                    <a:pt x="130124" y="54610"/>
                  </a:lnTo>
                  <a:lnTo>
                    <a:pt x="130124" y="61468"/>
                  </a:lnTo>
                  <a:lnTo>
                    <a:pt x="152742" y="61468"/>
                  </a:lnTo>
                  <a:lnTo>
                    <a:pt x="152742" y="54610"/>
                  </a:lnTo>
                  <a:lnTo>
                    <a:pt x="153064" y="46251"/>
                  </a:lnTo>
                  <a:lnTo>
                    <a:pt x="167487" y="22352"/>
                  </a:lnTo>
                  <a:lnTo>
                    <a:pt x="186791" y="22352"/>
                  </a:lnTo>
                  <a:lnTo>
                    <a:pt x="186791" y="2159"/>
                  </a:lnTo>
                  <a:lnTo>
                    <a:pt x="180327" y="762"/>
                  </a:lnTo>
                  <a:lnTo>
                    <a:pt x="174739" y="0"/>
                  </a:lnTo>
                  <a:close/>
                </a:path>
                <a:path w="1028064" h="234314">
                  <a:moveTo>
                    <a:pt x="238747" y="0"/>
                  </a:moveTo>
                  <a:lnTo>
                    <a:pt x="234022" y="0"/>
                  </a:lnTo>
                  <a:lnTo>
                    <a:pt x="226112" y="835"/>
                  </a:lnTo>
                  <a:lnTo>
                    <a:pt x="197067" y="30559"/>
                  </a:lnTo>
                  <a:lnTo>
                    <a:pt x="194132" y="54610"/>
                  </a:lnTo>
                  <a:lnTo>
                    <a:pt x="194132" y="61468"/>
                  </a:lnTo>
                  <a:lnTo>
                    <a:pt x="216750" y="61468"/>
                  </a:lnTo>
                  <a:lnTo>
                    <a:pt x="216750" y="54610"/>
                  </a:lnTo>
                  <a:lnTo>
                    <a:pt x="217072" y="46251"/>
                  </a:lnTo>
                  <a:lnTo>
                    <a:pt x="231495" y="22352"/>
                  </a:lnTo>
                  <a:lnTo>
                    <a:pt x="250799" y="22352"/>
                  </a:lnTo>
                  <a:lnTo>
                    <a:pt x="250799" y="2159"/>
                  </a:lnTo>
                  <a:lnTo>
                    <a:pt x="244335" y="762"/>
                  </a:lnTo>
                  <a:lnTo>
                    <a:pt x="238747" y="0"/>
                  </a:lnTo>
                  <a:close/>
                </a:path>
                <a:path w="1028064" h="234314">
                  <a:moveTo>
                    <a:pt x="186791" y="22352"/>
                  </a:moveTo>
                  <a:lnTo>
                    <a:pt x="179666" y="22352"/>
                  </a:lnTo>
                  <a:lnTo>
                    <a:pt x="183146" y="22987"/>
                  </a:lnTo>
                  <a:lnTo>
                    <a:pt x="186791" y="24384"/>
                  </a:lnTo>
                  <a:lnTo>
                    <a:pt x="186791" y="22352"/>
                  </a:lnTo>
                  <a:close/>
                </a:path>
                <a:path w="1028064" h="234314">
                  <a:moveTo>
                    <a:pt x="250799" y="22352"/>
                  </a:moveTo>
                  <a:lnTo>
                    <a:pt x="243674" y="22352"/>
                  </a:lnTo>
                  <a:lnTo>
                    <a:pt x="247154" y="22987"/>
                  </a:lnTo>
                  <a:lnTo>
                    <a:pt x="250799" y="24384"/>
                  </a:lnTo>
                  <a:lnTo>
                    <a:pt x="250799" y="22352"/>
                  </a:lnTo>
                  <a:close/>
                </a:path>
                <a:path w="1028064" h="234314">
                  <a:moveTo>
                    <a:pt x="430364" y="59309"/>
                  </a:moveTo>
                  <a:lnTo>
                    <a:pt x="424484" y="59309"/>
                  </a:lnTo>
                  <a:lnTo>
                    <a:pt x="412421" y="60334"/>
                  </a:lnTo>
                  <a:lnTo>
                    <a:pt x="376797" y="84695"/>
                  </a:lnTo>
                  <a:lnTo>
                    <a:pt x="368058" y="119253"/>
                  </a:lnTo>
                  <a:lnTo>
                    <a:pt x="369056" y="131921"/>
                  </a:lnTo>
                  <a:lnTo>
                    <a:pt x="392698" y="168852"/>
                  </a:lnTo>
                  <a:lnTo>
                    <a:pt x="426847" y="177800"/>
                  </a:lnTo>
                  <a:lnTo>
                    <a:pt x="435028" y="177397"/>
                  </a:lnTo>
                  <a:lnTo>
                    <a:pt x="443306" y="176196"/>
                  </a:lnTo>
                  <a:lnTo>
                    <a:pt x="451678" y="174210"/>
                  </a:lnTo>
                  <a:lnTo>
                    <a:pt x="460146" y="171450"/>
                  </a:lnTo>
                  <a:lnTo>
                    <a:pt x="460146" y="156718"/>
                  </a:lnTo>
                  <a:lnTo>
                    <a:pt x="430199" y="156718"/>
                  </a:lnTo>
                  <a:lnTo>
                    <a:pt x="421651" y="156073"/>
                  </a:lnTo>
                  <a:lnTo>
                    <a:pt x="391595" y="126801"/>
                  </a:lnTo>
                  <a:lnTo>
                    <a:pt x="390931" y="118491"/>
                  </a:lnTo>
                  <a:lnTo>
                    <a:pt x="391543" y="110563"/>
                  </a:lnTo>
                  <a:lnTo>
                    <a:pt x="418545" y="81059"/>
                  </a:lnTo>
                  <a:lnTo>
                    <a:pt x="425843" y="80391"/>
                  </a:lnTo>
                  <a:lnTo>
                    <a:pt x="457657" y="80391"/>
                  </a:lnTo>
                  <a:lnTo>
                    <a:pt x="457657" y="67183"/>
                  </a:lnTo>
                  <a:lnTo>
                    <a:pt x="450786" y="64135"/>
                  </a:lnTo>
                  <a:lnTo>
                    <a:pt x="445007" y="62103"/>
                  </a:lnTo>
                  <a:lnTo>
                    <a:pt x="435648" y="59817"/>
                  </a:lnTo>
                  <a:lnTo>
                    <a:pt x="430364" y="59309"/>
                  </a:lnTo>
                  <a:close/>
                </a:path>
                <a:path w="1028064" h="234314">
                  <a:moveTo>
                    <a:pt x="460146" y="149098"/>
                  </a:moveTo>
                  <a:lnTo>
                    <a:pt x="451938" y="152431"/>
                  </a:lnTo>
                  <a:lnTo>
                    <a:pt x="444211" y="154812"/>
                  </a:lnTo>
                  <a:lnTo>
                    <a:pt x="436964" y="156241"/>
                  </a:lnTo>
                  <a:lnTo>
                    <a:pt x="430199" y="156718"/>
                  </a:lnTo>
                  <a:lnTo>
                    <a:pt x="460146" y="156718"/>
                  </a:lnTo>
                  <a:lnTo>
                    <a:pt x="460146" y="149098"/>
                  </a:lnTo>
                  <a:close/>
                </a:path>
                <a:path w="1028064" h="234314">
                  <a:moveTo>
                    <a:pt x="457657" y="80391"/>
                  </a:moveTo>
                  <a:lnTo>
                    <a:pt x="425843" y="80391"/>
                  </a:lnTo>
                  <a:lnTo>
                    <a:pt x="433332" y="81079"/>
                  </a:lnTo>
                  <a:lnTo>
                    <a:pt x="441131" y="83137"/>
                  </a:lnTo>
                  <a:lnTo>
                    <a:pt x="449239" y="86552"/>
                  </a:lnTo>
                  <a:lnTo>
                    <a:pt x="457657" y="91312"/>
                  </a:lnTo>
                  <a:lnTo>
                    <a:pt x="457657" y="80391"/>
                  </a:lnTo>
                  <a:close/>
                </a:path>
                <a:path w="1028064" h="234314">
                  <a:moveTo>
                    <a:pt x="512102" y="81915"/>
                  </a:moveTo>
                  <a:lnTo>
                    <a:pt x="489496" y="81915"/>
                  </a:lnTo>
                  <a:lnTo>
                    <a:pt x="489496" y="142875"/>
                  </a:lnTo>
                  <a:lnTo>
                    <a:pt x="511403" y="175529"/>
                  </a:lnTo>
                  <a:lnTo>
                    <a:pt x="525691" y="177800"/>
                  </a:lnTo>
                  <a:lnTo>
                    <a:pt x="533243" y="177345"/>
                  </a:lnTo>
                  <a:lnTo>
                    <a:pt x="540486" y="175974"/>
                  </a:lnTo>
                  <a:lnTo>
                    <a:pt x="547443" y="173674"/>
                  </a:lnTo>
                  <a:lnTo>
                    <a:pt x="554139" y="170434"/>
                  </a:lnTo>
                  <a:lnTo>
                    <a:pt x="554139" y="157480"/>
                  </a:lnTo>
                  <a:lnTo>
                    <a:pt x="528358" y="157480"/>
                  </a:lnTo>
                  <a:lnTo>
                    <a:pt x="521263" y="156243"/>
                  </a:lnTo>
                  <a:lnTo>
                    <a:pt x="516181" y="152542"/>
                  </a:lnTo>
                  <a:lnTo>
                    <a:pt x="513124" y="146389"/>
                  </a:lnTo>
                  <a:lnTo>
                    <a:pt x="512102" y="137795"/>
                  </a:lnTo>
                  <a:lnTo>
                    <a:pt x="512102" y="81915"/>
                  </a:lnTo>
                  <a:close/>
                </a:path>
                <a:path w="1028064" h="234314">
                  <a:moveTo>
                    <a:pt x="554139" y="149352"/>
                  </a:moveTo>
                  <a:lnTo>
                    <a:pt x="547449" y="152872"/>
                  </a:lnTo>
                  <a:lnTo>
                    <a:pt x="540915" y="155416"/>
                  </a:lnTo>
                  <a:lnTo>
                    <a:pt x="534547" y="156960"/>
                  </a:lnTo>
                  <a:lnTo>
                    <a:pt x="528358" y="157480"/>
                  </a:lnTo>
                  <a:lnTo>
                    <a:pt x="554139" y="157480"/>
                  </a:lnTo>
                  <a:lnTo>
                    <a:pt x="554139" y="149352"/>
                  </a:lnTo>
                  <a:close/>
                </a:path>
                <a:path w="1028064" h="234314">
                  <a:moveTo>
                    <a:pt x="512102" y="37846"/>
                  </a:moveTo>
                  <a:lnTo>
                    <a:pt x="469620" y="79629"/>
                  </a:lnTo>
                  <a:lnTo>
                    <a:pt x="469620" y="81915"/>
                  </a:lnTo>
                  <a:lnTo>
                    <a:pt x="548297" y="81915"/>
                  </a:lnTo>
                  <a:lnTo>
                    <a:pt x="548297" y="61468"/>
                  </a:lnTo>
                  <a:lnTo>
                    <a:pt x="512102" y="61468"/>
                  </a:lnTo>
                  <a:lnTo>
                    <a:pt x="512102" y="37846"/>
                  </a:lnTo>
                  <a:close/>
                </a:path>
                <a:path w="1028064" h="234314">
                  <a:moveTo>
                    <a:pt x="586397" y="13335"/>
                  </a:moveTo>
                  <a:lnTo>
                    <a:pt x="579158" y="13335"/>
                  </a:lnTo>
                  <a:lnTo>
                    <a:pt x="576110" y="14732"/>
                  </a:lnTo>
                  <a:lnTo>
                    <a:pt x="570776" y="20066"/>
                  </a:lnTo>
                  <a:lnTo>
                    <a:pt x="569607" y="22987"/>
                  </a:lnTo>
                  <a:lnTo>
                    <a:pt x="569556" y="30353"/>
                  </a:lnTo>
                  <a:lnTo>
                    <a:pt x="570776" y="33400"/>
                  </a:lnTo>
                  <a:lnTo>
                    <a:pt x="576110" y="38735"/>
                  </a:lnTo>
                  <a:lnTo>
                    <a:pt x="579158" y="40132"/>
                  </a:lnTo>
                  <a:lnTo>
                    <a:pt x="586397" y="40132"/>
                  </a:lnTo>
                  <a:lnTo>
                    <a:pt x="589572" y="38735"/>
                  </a:lnTo>
                  <a:lnTo>
                    <a:pt x="592239" y="36195"/>
                  </a:lnTo>
                  <a:lnTo>
                    <a:pt x="594906" y="33528"/>
                  </a:lnTo>
                  <a:lnTo>
                    <a:pt x="596176" y="30353"/>
                  </a:lnTo>
                  <a:lnTo>
                    <a:pt x="596176" y="22987"/>
                  </a:lnTo>
                  <a:lnTo>
                    <a:pt x="594906" y="19812"/>
                  </a:lnTo>
                  <a:lnTo>
                    <a:pt x="589572" y="14732"/>
                  </a:lnTo>
                  <a:lnTo>
                    <a:pt x="586397" y="13335"/>
                  </a:lnTo>
                  <a:close/>
                </a:path>
                <a:path w="1028064" h="234314">
                  <a:moveTo>
                    <a:pt x="594144" y="61468"/>
                  </a:moveTo>
                  <a:lnTo>
                    <a:pt x="571538" y="61468"/>
                  </a:lnTo>
                  <a:lnTo>
                    <a:pt x="571538" y="175768"/>
                  </a:lnTo>
                  <a:lnTo>
                    <a:pt x="594144" y="175768"/>
                  </a:lnTo>
                  <a:lnTo>
                    <a:pt x="594144" y="61468"/>
                  </a:lnTo>
                  <a:close/>
                </a:path>
                <a:path w="1028064" h="234314">
                  <a:moveTo>
                    <a:pt x="636816" y="61468"/>
                  </a:moveTo>
                  <a:lnTo>
                    <a:pt x="612051" y="61468"/>
                  </a:lnTo>
                  <a:lnTo>
                    <a:pt x="663740" y="177800"/>
                  </a:lnTo>
                  <a:lnTo>
                    <a:pt x="671487" y="177800"/>
                  </a:lnTo>
                  <a:lnTo>
                    <a:pt x="691412" y="131825"/>
                  </a:lnTo>
                  <a:lnTo>
                    <a:pt x="667677" y="131825"/>
                  </a:lnTo>
                  <a:lnTo>
                    <a:pt x="636816" y="61468"/>
                  </a:lnTo>
                  <a:close/>
                </a:path>
                <a:path w="1028064" h="234314">
                  <a:moveTo>
                    <a:pt x="721906" y="61468"/>
                  </a:moveTo>
                  <a:lnTo>
                    <a:pt x="697395" y="61468"/>
                  </a:lnTo>
                  <a:lnTo>
                    <a:pt x="667677" y="131825"/>
                  </a:lnTo>
                  <a:lnTo>
                    <a:pt x="691412" y="131825"/>
                  </a:lnTo>
                  <a:lnTo>
                    <a:pt x="721906" y="61468"/>
                  </a:lnTo>
                  <a:close/>
                </a:path>
                <a:path w="1028064" h="234314">
                  <a:moveTo>
                    <a:pt x="781723" y="59309"/>
                  </a:moveTo>
                  <a:lnTo>
                    <a:pt x="743242" y="75565"/>
                  </a:lnTo>
                  <a:lnTo>
                    <a:pt x="728510" y="117983"/>
                  </a:lnTo>
                  <a:lnTo>
                    <a:pt x="728940" y="126464"/>
                  </a:lnTo>
                  <a:lnTo>
                    <a:pt x="748639" y="165433"/>
                  </a:lnTo>
                  <a:lnTo>
                    <a:pt x="784771" y="177546"/>
                  </a:lnTo>
                  <a:lnTo>
                    <a:pt x="793915" y="177546"/>
                  </a:lnTo>
                  <a:lnTo>
                    <a:pt x="829475" y="164592"/>
                  </a:lnTo>
                  <a:lnTo>
                    <a:pt x="829475" y="156464"/>
                  </a:lnTo>
                  <a:lnTo>
                    <a:pt x="788200" y="156464"/>
                  </a:lnTo>
                  <a:lnTo>
                    <a:pt x="780576" y="155846"/>
                  </a:lnTo>
                  <a:lnTo>
                    <a:pt x="752090" y="128432"/>
                  </a:lnTo>
                  <a:lnTo>
                    <a:pt x="751116" y="120650"/>
                  </a:lnTo>
                  <a:lnTo>
                    <a:pt x="831507" y="120650"/>
                  </a:lnTo>
                  <a:lnTo>
                    <a:pt x="831507" y="117729"/>
                  </a:lnTo>
                  <a:lnTo>
                    <a:pt x="830786" y="107061"/>
                  </a:lnTo>
                  <a:lnTo>
                    <a:pt x="751624" y="107061"/>
                  </a:lnTo>
                  <a:lnTo>
                    <a:pt x="753148" y="98044"/>
                  </a:lnTo>
                  <a:lnTo>
                    <a:pt x="756577" y="91059"/>
                  </a:lnTo>
                  <a:lnTo>
                    <a:pt x="766864" y="81280"/>
                  </a:lnTo>
                  <a:lnTo>
                    <a:pt x="773595" y="78867"/>
                  </a:lnTo>
                  <a:lnTo>
                    <a:pt x="820458" y="78867"/>
                  </a:lnTo>
                  <a:lnTo>
                    <a:pt x="817918" y="75184"/>
                  </a:lnTo>
                  <a:lnTo>
                    <a:pt x="810583" y="68202"/>
                  </a:lnTo>
                  <a:lnTo>
                    <a:pt x="802106" y="63246"/>
                  </a:lnTo>
                  <a:lnTo>
                    <a:pt x="792486" y="60289"/>
                  </a:lnTo>
                  <a:lnTo>
                    <a:pt x="781723" y="59309"/>
                  </a:lnTo>
                  <a:close/>
                </a:path>
                <a:path w="1028064" h="234314">
                  <a:moveTo>
                    <a:pt x="829475" y="142494"/>
                  </a:moveTo>
                  <a:lnTo>
                    <a:pt x="819829" y="148588"/>
                  </a:lnTo>
                  <a:lnTo>
                    <a:pt x="809742" y="152955"/>
                  </a:lnTo>
                  <a:lnTo>
                    <a:pt x="799203" y="155584"/>
                  </a:lnTo>
                  <a:lnTo>
                    <a:pt x="788200" y="156464"/>
                  </a:lnTo>
                  <a:lnTo>
                    <a:pt x="829475" y="156464"/>
                  </a:lnTo>
                  <a:lnTo>
                    <a:pt x="829475" y="142494"/>
                  </a:lnTo>
                  <a:close/>
                </a:path>
                <a:path w="1028064" h="234314">
                  <a:moveTo>
                    <a:pt x="820458" y="78867"/>
                  </a:moveTo>
                  <a:lnTo>
                    <a:pt x="789724" y="78867"/>
                  </a:lnTo>
                  <a:lnTo>
                    <a:pt x="796201" y="81280"/>
                  </a:lnTo>
                  <a:lnTo>
                    <a:pt x="801027" y="86233"/>
                  </a:lnTo>
                  <a:lnTo>
                    <a:pt x="805853" y="91059"/>
                  </a:lnTo>
                  <a:lnTo>
                    <a:pt x="808520" y="98044"/>
                  </a:lnTo>
                  <a:lnTo>
                    <a:pt x="809155" y="107061"/>
                  </a:lnTo>
                  <a:lnTo>
                    <a:pt x="830786" y="107061"/>
                  </a:lnTo>
                  <a:lnTo>
                    <a:pt x="830651" y="105062"/>
                  </a:lnTo>
                  <a:lnTo>
                    <a:pt x="828093" y="93741"/>
                  </a:lnTo>
                  <a:lnTo>
                    <a:pt x="823845" y="83778"/>
                  </a:lnTo>
                  <a:lnTo>
                    <a:pt x="820458" y="78867"/>
                  </a:lnTo>
                  <a:close/>
                </a:path>
                <a:path w="1028064" h="234314">
                  <a:moveTo>
                    <a:pt x="879132" y="2159"/>
                  </a:moveTo>
                  <a:lnTo>
                    <a:pt x="856526" y="2159"/>
                  </a:lnTo>
                  <a:lnTo>
                    <a:pt x="856526" y="175768"/>
                  </a:lnTo>
                  <a:lnTo>
                    <a:pt x="879132" y="175768"/>
                  </a:lnTo>
                  <a:lnTo>
                    <a:pt x="879132" y="2159"/>
                  </a:lnTo>
                  <a:close/>
                </a:path>
                <a:path w="1028064" h="234314">
                  <a:moveTo>
                    <a:pt x="919010" y="61468"/>
                  </a:moveTo>
                  <a:lnTo>
                    <a:pt x="893356" y="61468"/>
                  </a:lnTo>
                  <a:lnTo>
                    <a:pt x="937425" y="151257"/>
                  </a:lnTo>
                  <a:lnTo>
                    <a:pt x="898690" y="234061"/>
                  </a:lnTo>
                  <a:lnTo>
                    <a:pt x="923836" y="234061"/>
                  </a:lnTo>
                  <a:lnTo>
                    <a:pt x="974514" y="126111"/>
                  </a:lnTo>
                  <a:lnTo>
                    <a:pt x="949998" y="126111"/>
                  </a:lnTo>
                  <a:lnTo>
                    <a:pt x="919010" y="61468"/>
                  </a:lnTo>
                  <a:close/>
                </a:path>
                <a:path w="1028064" h="234314">
                  <a:moveTo>
                    <a:pt x="1016673" y="148082"/>
                  </a:moveTo>
                  <a:lnTo>
                    <a:pt x="1008164" y="148082"/>
                  </a:lnTo>
                  <a:lnTo>
                    <a:pt x="1004608" y="149606"/>
                  </a:lnTo>
                  <a:lnTo>
                    <a:pt x="998893" y="155321"/>
                  </a:lnTo>
                  <a:lnTo>
                    <a:pt x="997369" y="158877"/>
                  </a:lnTo>
                  <a:lnTo>
                    <a:pt x="997369" y="167259"/>
                  </a:lnTo>
                  <a:lnTo>
                    <a:pt x="998893" y="170815"/>
                  </a:lnTo>
                  <a:lnTo>
                    <a:pt x="1001814" y="173609"/>
                  </a:lnTo>
                  <a:lnTo>
                    <a:pt x="1004608" y="176403"/>
                  </a:lnTo>
                  <a:lnTo>
                    <a:pt x="1008164" y="177800"/>
                  </a:lnTo>
                  <a:lnTo>
                    <a:pt x="1016800" y="177800"/>
                  </a:lnTo>
                  <a:lnTo>
                    <a:pt x="1020356" y="176403"/>
                  </a:lnTo>
                  <a:lnTo>
                    <a:pt x="1026198" y="170815"/>
                  </a:lnTo>
                  <a:lnTo>
                    <a:pt x="1027722" y="167259"/>
                  </a:lnTo>
                  <a:lnTo>
                    <a:pt x="1027722" y="158877"/>
                  </a:lnTo>
                  <a:lnTo>
                    <a:pt x="1026198" y="155321"/>
                  </a:lnTo>
                  <a:lnTo>
                    <a:pt x="1023277" y="152400"/>
                  </a:lnTo>
                  <a:lnTo>
                    <a:pt x="1020229" y="149606"/>
                  </a:lnTo>
                  <a:lnTo>
                    <a:pt x="1016673" y="148082"/>
                  </a:lnTo>
                  <a:close/>
                </a:path>
                <a:path w="1028064" h="234314">
                  <a:moveTo>
                    <a:pt x="1004862" y="61468"/>
                  </a:moveTo>
                  <a:lnTo>
                    <a:pt x="979462" y="61468"/>
                  </a:lnTo>
                  <a:lnTo>
                    <a:pt x="949998" y="126111"/>
                  </a:lnTo>
                  <a:lnTo>
                    <a:pt x="974514" y="126111"/>
                  </a:lnTo>
                  <a:lnTo>
                    <a:pt x="1004862" y="61468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1908" y="421004"/>
            <a:ext cx="10252075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2753995" marR="5080" indent="-2741930">
              <a:lnSpc>
                <a:spcPts val="5180"/>
              </a:lnSpc>
              <a:spcBef>
                <a:spcPts val="755"/>
              </a:spcBef>
            </a:pPr>
            <a:r>
              <a:rPr dirty="0" sz="4800" spc="-385">
                <a:latin typeface="Georgia"/>
                <a:cs typeface="Georgia"/>
              </a:rPr>
              <a:t>T</a:t>
            </a:r>
            <a:r>
              <a:rPr dirty="0" sz="4800" spc="-30">
                <a:latin typeface="Georgia"/>
                <a:cs typeface="Georgia"/>
              </a:rPr>
              <a:t>r</a:t>
            </a:r>
            <a:r>
              <a:rPr dirty="0" sz="4800" spc="-110">
                <a:latin typeface="Georgia"/>
                <a:cs typeface="Georgia"/>
              </a:rPr>
              <a:t>ans</a:t>
            </a:r>
            <a:r>
              <a:rPr dirty="0" sz="4800" spc="-95">
                <a:latin typeface="Georgia"/>
                <a:cs typeface="Georgia"/>
              </a:rPr>
              <a:t>f</a:t>
            </a:r>
            <a:r>
              <a:rPr dirty="0" sz="4800" spc="-55">
                <a:latin typeface="Georgia"/>
                <a:cs typeface="Georgia"/>
              </a:rPr>
              <a:t>ormi</a:t>
            </a:r>
            <a:r>
              <a:rPr dirty="0" sz="4800" spc="-70">
                <a:latin typeface="Georgia"/>
                <a:cs typeface="Georgia"/>
              </a:rPr>
              <a:t>n</a:t>
            </a:r>
            <a:r>
              <a:rPr dirty="0" sz="4800" spc="-65">
                <a:latin typeface="Georgia"/>
                <a:cs typeface="Georgia"/>
              </a:rPr>
              <a:t>g H</a:t>
            </a:r>
            <a:r>
              <a:rPr dirty="0" sz="4800" spc="-50">
                <a:latin typeface="Georgia"/>
                <a:cs typeface="Georgia"/>
              </a:rPr>
              <a:t>i</a:t>
            </a:r>
            <a:r>
              <a:rPr dirty="0" sz="4800" spc="-25">
                <a:latin typeface="Georgia"/>
                <a:cs typeface="Georgia"/>
              </a:rPr>
              <a:t>g</a:t>
            </a:r>
            <a:r>
              <a:rPr dirty="0" sz="4800" spc="-60">
                <a:latin typeface="Georgia"/>
                <a:cs typeface="Georgia"/>
              </a:rPr>
              <a:t>h</a:t>
            </a:r>
            <a:r>
              <a:rPr dirty="0" sz="4800" spc="50">
                <a:latin typeface="Georgia"/>
                <a:cs typeface="Georgia"/>
              </a:rPr>
              <a:t>e</a:t>
            </a:r>
            <a:r>
              <a:rPr dirty="0" sz="4800" spc="5">
                <a:latin typeface="Georgia"/>
                <a:cs typeface="Georgia"/>
              </a:rPr>
              <a:t>r</a:t>
            </a:r>
            <a:r>
              <a:rPr dirty="0" sz="4800" spc="10">
                <a:latin typeface="Georgia"/>
                <a:cs typeface="Georgia"/>
              </a:rPr>
              <a:t> </a:t>
            </a:r>
            <a:r>
              <a:rPr dirty="0" sz="4800" spc="65">
                <a:latin typeface="Georgia"/>
                <a:cs typeface="Georgia"/>
              </a:rPr>
              <a:t>E</a:t>
            </a:r>
            <a:r>
              <a:rPr dirty="0" sz="4800" spc="-110">
                <a:latin typeface="Georgia"/>
                <a:cs typeface="Georgia"/>
              </a:rPr>
              <a:t>d</a:t>
            </a:r>
            <a:r>
              <a:rPr dirty="0" sz="4800" spc="-55">
                <a:latin typeface="Georgia"/>
                <a:cs typeface="Georgia"/>
              </a:rPr>
              <a:t>u</a:t>
            </a:r>
            <a:r>
              <a:rPr dirty="0" sz="4800" spc="95">
                <a:latin typeface="Georgia"/>
                <a:cs typeface="Georgia"/>
              </a:rPr>
              <a:t>c</a:t>
            </a:r>
            <a:r>
              <a:rPr dirty="0" sz="4800" spc="-110">
                <a:latin typeface="Georgia"/>
                <a:cs typeface="Georgia"/>
              </a:rPr>
              <a:t>a</a:t>
            </a:r>
            <a:r>
              <a:rPr dirty="0" sz="4800" spc="-60">
                <a:latin typeface="Georgia"/>
                <a:cs typeface="Georgia"/>
              </a:rPr>
              <a:t>ti</a:t>
            </a:r>
            <a:r>
              <a:rPr dirty="0" sz="4800" spc="-114">
                <a:latin typeface="Georgia"/>
                <a:cs typeface="Georgia"/>
              </a:rPr>
              <a:t>o</a:t>
            </a:r>
            <a:r>
              <a:rPr dirty="0" sz="4800" spc="-70">
                <a:latin typeface="Georgia"/>
                <a:cs typeface="Georgia"/>
              </a:rPr>
              <a:t>n</a:t>
            </a:r>
            <a:r>
              <a:rPr dirty="0" sz="4800" spc="10">
                <a:latin typeface="Georgia"/>
                <a:cs typeface="Georgia"/>
              </a:rPr>
              <a:t> </a:t>
            </a:r>
            <a:r>
              <a:rPr dirty="0" sz="4800">
                <a:latin typeface="Lucida Sans Unicode"/>
                <a:cs typeface="Lucida Sans Unicode"/>
              </a:rPr>
              <a:t>–</a:t>
            </a:r>
            <a:r>
              <a:rPr dirty="0" sz="4800" spc="-405">
                <a:latin typeface="Lucida Sans Unicode"/>
                <a:cs typeface="Lucida Sans Unicode"/>
              </a:rPr>
              <a:t> </a:t>
            </a:r>
            <a:r>
              <a:rPr dirty="0" sz="4800" spc="20">
                <a:latin typeface="Georgia"/>
                <a:cs typeface="Georgia"/>
              </a:rPr>
              <a:t>T</a:t>
            </a:r>
            <a:r>
              <a:rPr dirty="0" sz="4800" spc="-5">
                <a:latin typeface="Georgia"/>
                <a:cs typeface="Georgia"/>
              </a:rPr>
              <a:t>h</a:t>
            </a:r>
            <a:r>
              <a:rPr dirty="0" sz="4800" spc="20">
                <a:latin typeface="Georgia"/>
                <a:cs typeface="Georgia"/>
              </a:rPr>
              <a:t>e  </a:t>
            </a:r>
            <a:r>
              <a:rPr dirty="0" sz="4800" spc="-40">
                <a:latin typeface="Georgia"/>
                <a:cs typeface="Georgia"/>
              </a:rPr>
              <a:t>Digital </a:t>
            </a:r>
            <a:r>
              <a:rPr dirty="0" sz="4800" spc="-110">
                <a:latin typeface="Georgia"/>
                <a:cs typeface="Georgia"/>
              </a:rPr>
              <a:t>University </a:t>
            </a:r>
            <a:endParaRPr sz="48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413" y="224396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131" y="0"/>
                </a:moveTo>
                <a:lnTo>
                  <a:pt x="22821" y="0"/>
                </a:lnTo>
                <a:lnTo>
                  <a:pt x="15430" y="3048"/>
                </a:lnTo>
                <a:lnTo>
                  <a:pt x="3086" y="15366"/>
                </a:lnTo>
                <a:lnTo>
                  <a:pt x="0" y="22733"/>
                </a:lnTo>
                <a:lnTo>
                  <a:pt x="0" y="31496"/>
                </a:lnTo>
                <a:lnTo>
                  <a:pt x="0" y="40132"/>
                </a:lnTo>
                <a:lnTo>
                  <a:pt x="3086" y="47625"/>
                </a:lnTo>
                <a:lnTo>
                  <a:pt x="15430" y="59944"/>
                </a:lnTo>
                <a:lnTo>
                  <a:pt x="22821" y="62991"/>
                </a:lnTo>
                <a:lnTo>
                  <a:pt x="40131" y="62991"/>
                </a:lnTo>
                <a:lnTo>
                  <a:pt x="47574" y="59944"/>
                </a:lnTo>
                <a:lnTo>
                  <a:pt x="59918" y="47625"/>
                </a:lnTo>
                <a:lnTo>
                  <a:pt x="63004" y="40132"/>
                </a:lnTo>
                <a:lnTo>
                  <a:pt x="63004" y="22733"/>
                </a:lnTo>
                <a:lnTo>
                  <a:pt x="59918" y="15366"/>
                </a:lnTo>
                <a:lnTo>
                  <a:pt x="47574" y="3048"/>
                </a:lnTo>
                <a:lnTo>
                  <a:pt x="40131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4413" y="3478403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40131" y="0"/>
                </a:moveTo>
                <a:lnTo>
                  <a:pt x="22821" y="0"/>
                </a:lnTo>
                <a:lnTo>
                  <a:pt x="15430" y="3048"/>
                </a:lnTo>
                <a:lnTo>
                  <a:pt x="3086" y="15367"/>
                </a:lnTo>
                <a:lnTo>
                  <a:pt x="0" y="22733"/>
                </a:lnTo>
                <a:lnTo>
                  <a:pt x="0" y="31496"/>
                </a:lnTo>
                <a:lnTo>
                  <a:pt x="0" y="40132"/>
                </a:lnTo>
                <a:lnTo>
                  <a:pt x="3086" y="47625"/>
                </a:lnTo>
                <a:lnTo>
                  <a:pt x="15430" y="59944"/>
                </a:lnTo>
                <a:lnTo>
                  <a:pt x="22821" y="62992"/>
                </a:lnTo>
                <a:lnTo>
                  <a:pt x="40131" y="62992"/>
                </a:lnTo>
                <a:lnTo>
                  <a:pt x="47574" y="59944"/>
                </a:lnTo>
                <a:lnTo>
                  <a:pt x="59918" y="47625"/>
                </a:lnTo>
                <a:lnTo>
                  <a:pt x="63004" y="40132"/>
                </a:lnTo>
                <a:lnTo>
                  <a:pt x="63004" y="22733"/>
                </a:lnTo>
                <a:lnTo>
                  <a:pt x="59918" y="15367"/>
                </a:lnTo>
                <a:lnTo>
                  <a:pt x="47574" y="3048"/>
                </a:lnTo>
                <a:lnTo>
                  <a:pt x="40131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9901" y="3423284"/>
            <a:ext cx="5470563" cy="23406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332092" y="3425444"/>
            <a:ext cx="1173480" cy="232410"/>
          </a:xfrm>
          <a:custGeom>
            <a:avLst/>
            <a:gdLst/>
            <a:ahLst/>
            <a:cxnLst/>
            <a:rect l="l" t="t" r="r" b="b"/>
            <a:pathLst>
              <a:path w="1173479" h="232410">
                <a:moveTo>
                  <a:pt x="97790" y="164210"/>
                </a:moveTo>
                <a:lnTo>
                  <a:pt x="58547" y="164210"/>
                </a:lnTo>
                <a:lnTo>
                  <a:pt x="60325" y="171830"/>
                </a:lnTo>
                <a:lnTo>
                  <a:pt x="66040" y="175640"/>
                </a:lnTo>
                <a:lnTo>
                  <a:pt x="79121" y="175640"/>
                </a:lnTo>
                <a:lnTo>
                  <a:pt x="97790" y="167004"/>
                </a:lnTo>
                <a:lnTo>
                  <a:pt x="97790" y="164210"/>
                </a:lnTo>
                <a:close/>
              </a:path>
              <a:path w="1173479" h="232410">
                <a:moveTo>
                  <a:pt x="78335" y="78231"/>
                </a:moveTo>
                <a:lnTo>
                  <a:pt x="38227" y="78231"/>
                </a:lnTo>
                <a:lnTo>
                  <a:pt x="47228" y="79517"/>
                </a:lnTo>
                <a:lnTo>
                  <a:pt x="53657" y="83375"/>
                </a:lnTo>
                <a:lnTo>
                  <a:pt x="57515" y="89804"/>
                </a:lnTo>
                <a:lnTo>
                  <a:pt x="58801" y="98805"/>
                </a:lnTo>
                <a:lnTo>
                  <a:pt x="58801" y="104901"/>
                </a:lnTo>
                <a:lnTo>
                  <a:pt x="29845" y="114934"/>
                </a:lnTo>
                <a:lnTo>
                  <a:pt x="23106" y="117627"/>
                </a:lnTo>
                <a:lnTo>
                  <a:pt x="0" y="140461"/>
                </a:lnTo>
                <a:lnTo>
                  <a:pt x="0" y="155575"/>
                </a:lnTo>
                <a:lnTo>
                  <a:pt x="2667" y="162305"/>
                </a:lnTo>
                <a:lnTo>
                  <a:pt x="13335" y="172719"/>
                </a:lnTo>
                <a:lnTo>
                  <a:pt x="19939" y="175386"/>
                </a:lnTo>
                <a:lnTo>
                  <a:pt x="27940" y="175386"/>
                </a:lnTo>
                <a:lnTo>
                  <a:pt x="35937" y="174694"/>
                </a:lnTo>
                <a:lnTo>
                  <a:pt x="43754" y="172592"/>
                </a:lnTo>
                <a:lnTo>
                  <a:pt x="51264" y="169118"/>
                </a:lnTo>
                <a:lnTo>
                  <a:pt x="58547" y="164210"/>
                </a:lnTo>
                <a:lnTo>
                  <a:pt x="97790" y="164210"/>
                </a:lnTo>
                <a:lnTo>
                  <a:pt x="97790" y="159892"/>
                </a:lnTo>
                <a:lnTo>
                  <a:pt x="34036" y="159892"/>
                </a:lnTo>
                <a:lnTo>
                  <a:pt x="30099" y="158368"/>
                </a:lnTo>
                <a:lnTo>
                  <a:pt x="27051" y="155447"/>
                </a:lnTo>
                <a:lnTo>
                  <a:pt x="24003" y="152400"/>
                </a:lnTo>
                <a:lnTo>
                  <a:pt x="22479" y="148589"/>
                </a:lnTo>
                <a:lnTo>
                  <a:pt x="22479" y="139191"/>
                </a:lnTo>
                <a:lnTo>
                  <a:pt x="24130" y="135254"/>
                </a:lnTo>
                <a:lnTo>
                  <a:pt x="30480" y="129158"/>
                </a:lnTo>
                <a:lnTo>
                  <a:pt x="35941" y="125983"/>
                </a:lnTo>
                <a:lnTo>
                  <a:pt x="58801" y="117093"/>
                </a:lnTo>
                <a:lnTo>
                  <a:pt x="81026" y="117093"/>
                </a:lnTo>
                <a:lnTo>
                  <a:pt x="81026" y="95376"/>
                </a:lnTo>
                <a:lnTo>
                  <a:pt x="80772" y="88772"/>
                </a:lnTo>
                <a:lnTo>
                  <a:pt x="79756" y="81914"/>
                </a:lnTo>
                <a:lnTo>
                  <a:pt x="78486" y="78485"/>
                </a:lnTo>
                <a:lnTo>
                  <a:pt x="78335" y="78231"/>
                </a:lnTo>
                <a:close/>
              </a:path>
              <a:path w="1173479" h="232410">
                <a:moveTo>
                  <a:pt x="81026" y="117093"/>
                </a:moveTo>
                <a:lnTo>
                  <a:pt x="58801" y="117093"/>
                </a:lnTo>
                <a:lnTo>
                  <a:pt x="58801" y="151002"/>
                </a:lnTo>
                <a:lnTo>
                  <a:pt x="52705" y="156971"/>
                </a:lnTo>
                <a:lnTo>
                  <a:pt x="45974" y="159892"/>
                </a:lnTo>
                <a:lnTo>
                  <a:pt x="97790" y="159892"/>
                </a:lnTo>
                <a:lnTo>
                  <a:pt x="97790" y="159384"/>
                </a:lnTo>
                <a:lnTo>
                  <a:pt x="82423" y="159384"/>
                </a:lnTo>
                <a:lnTo>
                  <a:pt x="81026" y="157479"/>
                </a:lnTo>
                <a:lnTo>
                  <a:pt x="81026" y="117093"/>
                </a:lnTo>
                <a:close/>
              </a:path>
              <a:path w="1173479" h="232410">
                <a:moveTo>
                  <a:pt x="97790" y="153288"/>
                </a:moveTo>
                <a:lnTo>
                  <a:pt x="92075" y="157352"/>
                </a:lnTo>
                <a:lnTo>
                  <a:pt x="87757" y="159384"/>
                </a:lnTo>
                <a:lnTo>
                  <a:pt x="97790" y="159384"/>
                </a:lnTo>
                <a:lnTo>
                  <a:pt x="97790" y="153288"/>
                </a:lnTo>
                <a:close/>
              </a:path>
              <a:path w="1173479" h="232410">
                <a:moveTo>
                  <a:pt x="40005" y="57150"/>
                </a:moveTo>
                <a:lnTo>
                  <a:pt x="28412" y="58106"/>
                </a:lnTo>
                <a:lnTo>
                  <a:pt x="18224" y="60991"/>
                </a:lnTo>
                <a:lnTo>
                  <a:pt x="9465" y="65829"/>
                </a:lnTo>
                <a:lnTo>
                  <a:pt x="2159" y="72643"/>
                </a:lnTo>
                <a:lnTo>
                  <a:pt x="2159" y="97408"/>
                </a:lnTo>
                <a:lnTo>
                  <a:pt x="10991" y="89001"/>
                </a:lnTo>
                <a:lnTo>
                  <a:pt x="19954" y="83010"/>
                </a:lnTo>
                <a:lnTo>
                  <a:pt x="29037" y="79424"/>
                </a:lnTo>
                <a:lnTo>
                  <a:pt x="38227" y="78231"/>
                </a:lnTo>
                <a:lnTo>
                  <a:pt x="78335" y="78231"/>
                </a:lnTo>
                <a:lnTo>
                  <a:pt x="74422" y="71627"/>
                </a:lnTo>
                <a:lnTo>
                  <a:pt x="48863" y="57747"/>
                </a:lnTo>
                <a:lnTo>
                  <a:pt x="40005" y="57150"/>
                </a:lnTo>
                <a:close/>
              </a:path>
              <a:path w="1173479" h="232410">
                <a:moveTo>
                  <a:pt x="173355" y="57150"/>
                </a:moveTo>
                <a:lnTo>
                  <a:pt x="167512" y="57150"/>
                </a:lnTo>
                <a:lnTo>
                  <a:pt x="155461" y="58175"/>
                </a:lnTo>
                <a:lnTo>
                  <a:pt x="119858" y="82536"/>
                </a:lnTo>
                <a:lnTo>
                  <a:pt x="111125" y="117093"/>
                </a:lnTo>
                <a:lnTo>
                  <a:pt x="112125" y="129762"/>
                </a:lnTo>
                <a:lnTo>
                  <a:pt x="135743" y="166693"/>
                </a:lnTo>
                <a:lnTo>
                  <a:pt x="169926" y="175640"/>
                </a:lnTo>
                <a:lnTo>
                  <a:pt x="178089" y="175238"/>
                </a:lnTo>
                <a:lnTo>
                  <a:pt x="186372" y="174037"/>
                </a:lnTo>
                <a:lnTo>
                  <a:pt x="194750" y="172051"/>
                </a:lnTo>
                <a:lnTo>
                  <a:pt x="203200" y="169290"/>
                </a:lnTo>
                <a:lnTo>
                  <a:pt x="203200" y="154558"/>
                </a:lnTo>
                <a:lnTo>
                  <a:pt x="173228" y="154558"/>
                </a:lnTo>
                <a:lnTo>
                  <a:pt x="164655" y="153914"/>
                </a:lnTo>
                <a:lnTo>
                  <a:pt x="134651" y="124642"/>
                </a:lnTo>
                <a:lnTo>
                  <a:pt x="133985" y="116331"/>
                </a:lnTo>
                <a:lnTo>
                  <a:pt x="134602" y="108404"/>
                </a:lnTo>
                <a:lnTo>
                  <a:pt x="161623" y="78900"/>
                </a:lnTo>
                <a:lnTo>
                  <a:pt x="168910" y="78231"/>
                </a:lnTo>
                <a:lnTo>
                  <a:pt x="200660" y="78231"/>
                </a:lnTo>
                <a:lnTo>
                  <a:pt x="200660" y="65023"/>
                </a:lnTo>
                <a:lnTo>
                  <a:pt x="193802" y="61975"/>
                </a:lnTo>
                <a:lnTo>
                  <a:pt x="188087" y="59943"/>
                </a:lnTo>
                <a:lnTo>
                  <a:pt x="178688" y="57657"/>
                </a:lnTo>
                <a:lnTo>
                  <a:pt x="173355" y="57150"/>
                </a:lnTo>
                <a:close/>
              </a:path>
              <a:path w="1173479" h="232410">
                <a:moveTo>
                  <a:pt x="203200" y="146938"/>
                </a:moveTo>
                <a:lnTo>
                  <a:pt x="194980" y="150272"/>
                </a:lnTo>
                <a:lnTo>
                  <a:pt x="187261" y="152653"/>
                </a:lnTo>
                <a:lnTo>
                  <a:pt x="180018" y="154082"/>
                </a:lnTo>
                <a:lnTo>
                  <a:pt x="173228" y="154558"/>
                </a:lnTo>
                <a:lnTo>
                  <a:pt x="203200" y="154558"/>
                </a:lnTo>
                <a:lnTo>
                  <a:pt x="203200" y="146938"/>
                </a:lnTo>
                <a:close/>
              </a:path>
              <a:path w="1173479" h="232410">
                <a:moveTo>
                  <a:pt x="200660" y="78231"/>
                </a:moveTo>
                <a:lnTo>
                  <a:pt x="168910" y="78231"/>
                </a:lnTo>
                <a:lnTo>
                  <a:pt x="176389" y="78920"/>
                </a:lnTo>
                <a:lnTo>
                  <a:pt x="184165" y="80978"/>
                </a:lnTo>
                <a:lnTo>
                  <a:pt x="192252" y="84393"/>
                </a:lnTo>
                <a:lnTo>
                  <a:pt x="200660" y="89153"/>
                </a:lnTo>
                <a:lnTo>
                  <a:pt x="200660" y="78231"/>
                </a:lnTo>
                <a:close/>
              </a:path>
              <a:path w="1173479" h="232410">
                <a:moveTo>
                  <a:pt x="255142" y="79755"/>
                </a:moveTo>
                <a:lnTo>
                  <a:pt x="232537" y="79755"/>
                </a:lnTo>
                <a:lnTo>
                  <a:pt x="232537" y="140715"/>
                </a:lnTo>
                <a:lnTo>
                  <a:pt x="254444" y="173370"/>
                </a:lnTo>
                <a:lnTo>
                  <a:pt x="268732" y="175640"/>
                </a:lnTo>
                <a:lnTo>
                  <a:pt x="276284" y="175186"/>
                </a:lnTo>
                <a:lnTo>
                  <a:pt x="283527" y="173815"/>
                </a:lnTo>
                <a:lnTo>
                  <a:pt x="290484" y="171515"/>
                </a:lnTo>
                <a:lnTo>
                  <a:pt x="297180" y="168275"/>
                </a:lnTo>
                <a:lnTo>
                  <a:pt x="297180" y="155320"/>
                </a:lnTo>
                <a:lnTo>
                  <a:pt x="271399" y="155320"/>
                </a:lnTo>
                <a:lnTo>
                  <a:pt x="264304" y="154084"/>
                </a:lnTo>
                <a:lnTo>
                  <a:pt x="259222" y="150383"/>
                </a:lnTo>
                <a:lnTo>
                  <a:pt x="256164" y="144230"/>
                </a:lnTo>
                <a:lnTo>
                  <a:pt x="255142" y="135635"/>
                </a:lnTo>
                <a:lnTo>
                  <a:pt x="255142" y="79755"/>
                </a:lnTo>
                <a:close/>
              </a:path>
              <a:path w="1173479" h="232410">
                <a:moveTo>
                  <a:pt x="297180" y="147192"/>
                </a:moveTo>
                <a:lnTo>
                  <a:pt x="290490" y="150713"/>
                </a:lnTo>
                <a:lnTo>
                  <a:pt x="283956" y="153257"/>
                </a:lnTo>
                <a:lnTo>
                  <a:pt x="277588" y="154801"/>
                </a:lnTo>
                <a:lnTo>
                  <a:pt x="271399" y="155320"/>
                </a:lnTo>
                <a:lnTo>
                  <a:pt x="297180" y="155320"/>
                </a:lnTo>
                <a:lnTo>
                  <a:pt x="297180" y="147192"/>
                </a:lnTo>
                <a:close/>
              </a:path>
              <a:path w="1173479" h="232410">
                <a:moveTo>
                  <a:pt x="255142" y="35686"/>
                </a:moveTo>
                <a:lnTo>
                  <a:pt x="212725" y="77469"/>
                </a:lnTo>
                <a:lnTo>
                  <a:pt x="212725" y="79755"/>
                </a:lnTo>
                <a:lnTo>
                  <a:pt x="291338" y="79755"/>
                </a:lnTo>
                <a:lnTo>
                  <a:pt x="291338" y="59308"/>
                </a:lnTo>
                <a:lnTo>
                  <a:pt x="255142" y="59308"/>
                </a:lnTo>
                <a:lnTo>
                  <a:pt x="255142" y="35686"/>
                </a:lnTo>
                <a:close/>
              </a:path>
              <a:path w="1173479" h="232410">
                <a:moveTo>
                  <a:pt x="336168" y="59308"/>
                </a:moveTo>
                <a:lnTo>
                  <a:pt x="313563" y="59308"/>
                </a:lnTo>
                <a:lnTo>
                  <a:pt x="313563" y="124840"/>
                </a:lnTo>
                <a:lnTo>
                  <a:pt x="325882" y="166623"/>
                </a:lnTo>
                <a:lnTo>
                  <a:pt x="331978" y="170179"/>
                </a:lnTo>
                <a:lnTo>
                  <a:pt x="338074" y="173862"/>
                </a:lnTo>
                <a:lnTo>
                  <a:pt x="344678" y="175640"/>
                </a:lnTo>
                <a:lnTo>
                  <a:pt x="358013" y="175640"/>
                </a:lnTo>
                <a:lnTo>
                  <a:pt x="364236" y="174243"/>
                </a:lnTo>
                <a:lnTo>
                  <a:pt x="376555" y="168401"/>
                </a:lnTo>
                <a:lnTo>
                  <a:pt x="382015" y="164210"/>
                </a:lnTo>
                <a:lnTo>
                  <a:pt x="386841" y="159003"/>
                </a:lnTo>
                <a:lnTo>
                  <a:pt x="409448" y="159003"/>
                </a:lnTo>
                <a:lnTo>
                  <a:pt x="409448" y="156717"/>
                </a:lnTo>
                <a:lnTo>
                  <a:pt x="350774" y="156717"/>
                </a:lnTo>
                <a:lnTo>
                  <a:pt x="344805" y="154431"/>
                </a:lnTo>
                <a:lnTo>
                  <a:pt x="336183" y="124840"/>
                </a:lnTo>
                <a:lnTo>
                  <a:pt x="336168" y="59308"/>
                </a:lnTo>
                <a:close/>
              </a:path>
              <a:path w="1173479" h="232410">
                <a:moveTo>
                  <a:pt x="409448" y="159003"/>
                </a:moveTo>
                <a:lnTo>
                  <a:pt x="386841" y="159003"/>
                </a:lnTo>
                <a:lnTo>
                  <a:pt x="386841" y="173608"/>
                </a:lnTo>
                <a:lnTo>
                  <a:pt x="409448" y="173608"/>
                </a:lnTo>
                <a:lnTo>
                  <a:pt x="409448" y="159003"/>
                </a:lnTo>
                <a:close/>
              </a:path>
              <a:path w="1173479" h="232410">
                <a:moveTo>
                  <a:pt x="409448" y="59308"/>
                </a:moveTo>
                <a:lnTo>
                  <a:pt x="386841" y="59308"/>
                </a:lnTo>
                <a:lnTo>
                  <a:pt x="386841" y="140969"/>
                </a:lnTo>
                <a:lnTo>
                  <a:pt x="380912" y="147877"/>
                </a:lnTo>
                <a:lnTo>
                  <a:pt x="374364" y="152796"/>
                </a:lnTo>
                <a:lnTo>
                  <a:pt x="367196" y="155739"/>
                </a:lnTo>
                <a:lnTo>
                  <a:pt x="359410" y="156717"/>
                </a:lnTo>
                <a:lnTo>
                  <a:pt x="409448" y="156717"/>
                </a:lnTo>
                <a:lnTo>
                  <a:pt x="409448" y="59308"/>
                </a:lnTo>
                <a:close/>
              </a:path>
              <a:path w="1173479" h="232410">
                <a:moveTo>
                  <a:pt x="530606" y="164210"/>
                </a:moveTo>
                <a:lnTo>
                  <a:pt x="491363" y="164210"/>
                </a:lnTo>
                <a:lnTo>
                  <a:pt x="493140" y="171830"/>
                </a:lnTo>
                <a:lnTo>
                  <a:pt x="498856" y="175640"/>
                </a:lnTo>
                <a:lnTo>
                  <a:pt x="511937" y="175640"/>
                </a:lnTo>
                <a:lnTo>
                  <a:pt x="530606" y="167004"/>
                </a:lnTo>
                <a:lnTo>
                  <a:pt x="530606" y="164210"/>
                </a:lnTo>
                <a:close/>
              </a:path>
              <a:path w="1173479" h="232410">
                <a:moveTo>
                  <a:pt x="511151" y="78231"/>
                </a:moveTo>
                <a:lnTo>
                  <a:pt x="471042" y="78231"/>
                </a:lnTo>
                <a:lnTo>
                  <a:pt x="480044" y="79517"/>
                </a:lnTo>
                <a:lnTo>
                  <a:pt x="486473" y="83375"/>
                </a:lnTo>
                <a:lnTo>
                  <a:pt x="490331" y="89804"/>
                </a:lnTo>
                <a:lnTo>
                  <a:pt x="491616" y="98805"/>
                </a:lnTo>
                <a:lnTo>
                  <a:pt x="491616" y="104901"/>
                </a:lnTo>
                <a:lnTo>
                  <a:pt x="462661" y="114934"/>
                </a:lnTo>
                <a:lnTo>
                  <a:pt x="455922" y="117627"/>
                </a:lnTo>
                <a:lnTo>
                  <a:pt x="432815" y="140461"/>
                </a:lnTo>
                <a:lnTo>
                  <a:pt x="432815" y="155575"/>
                </a:lnTo>
                <a:lnTo>
                  <a:pt x="435483" y="162305"/>
                </a:lnTo>
                <a:lnTo>
                  <a:pt x="446151" y="172719"/>
                </a:lnTo>
                <a:lnTo>
                  <a:pt x="452755" y="175386"/>
                </a:lnTo>
                <a:lnTo>
                  <a:pt x="460756" y="175386"/>
                </a:lnTo>
                <a:lnTo>
                  <a:pt x="468753" y="174694"/>
                </a:lnTo>
                <a:lnTo>
                  <a:pt x="476570" y="172592"/>
                </a:lnTo>
                <a:lnTo>
                  <a:pt x="484080" y="169118"/>
                </a:lnTo>
                <a:lnTo>
                  <a:pt x="491363" y="164210"/>
                </a:lnTo>
                <a:lnTo>
                  <a:pt x="530606" y="164210"/>
                </a:lnTo>
                <a:lnTo>
                  <a:pt x="530606" y="159892"/>
                </a:lnTo>
                <a:lnTo>
                  <a:pt x="466852" y="159892"/>
                </a:lnTo>
                <a:lnTo>
                  <a:pt x="462914" y="158368"/>
                </a:lnTo>
                <a:lnTo>
                  <a:pt x="459866" y="155447"/>
                </a:lnTo>
                <a:lnTo>
                  <a:pt x="456818" y="152400"/>
                </a:lnTo>
                <a:lnTo>
                  <a:pt x="455295" y="148589"/>
                </a:lnTo>
                <a:lnTo>
                  <a:pt x="455295" y="139191"/>
                </a:lnTo>
                <a:lnTo>
                  <a:pt x="456946" y="135254"/>
                </a:lnTo>
                <a:lnTo>
                  <a:pt x="463296" y="129158"/>
                </a:lnTo>
                <a:lnTo>
                  <a:pt x="468757" y="125983"/>
                </a:lnTo>
                <a:lnTo>
                  <a:pt x="491616" y="117093"/>
                </a:lnTo>
                <a:lnTo>
                  <a:pt x="513841" y="117093"/>
                </a:lnTo>
                <a:lnTo>
                  <a:pt x="513841" y="95376"/>
                </a:lnTo>
                <a:lnTo>
                  <a:pt x="513588" y="88772"/>
                </a:lnTo>
                <a:lnTo>
                  <a:pt x="512572" y="81914"/>
                </a:lnTo>
                <a:lnTo>
                  <a:pt x="511302" y="78485"/>
                </a:lnTo>
                <a:lnTo>
                  <a:pt x="511151" y="78231"/>
                </a:lnTo>
                <a:close/>
              </a:path>
              <a:path w="1173479" h="232410">
                <a:moveTo>
                  <a:pt x="513841" y="117093"/>
                </a:moveTo>
                <a:lnTo>
                  <a:pt x="491616" y="117093"/>
                </a:lnTo>
                <a:lnTo>
                  <a:pt x="491616" y="151002"/>
                </a:lnTo>
                <a:lnTo>
                  <a:pt x="485521" y="156971"/>
                </a:lnTo>
                <a:lnTo>
                  <a:pt x="478789" y="159892"/>
                </a:lnTo>
                <a:lnTo>
                  <a:pt x="530606" y="159892"/>
                </a:lnTo>
                <a:lnTo>
                  <a:pt x="530606" y="159384"/>
                </a:lnTo>
                <a:lnTo>
                  <a:pt x="515238" y="159384"/>
                </a:lnTo>
                <a:lnTo>
                  <a:pt x="513841" y="157479"/>
                </a:lnTo>
                <a:lnTo>
                  <a:pt x="513841" y="117093"/>
                </a:lnTo>
                <a:close/>
              </a:path>
              <a:path w="1173479" h="232410">
                <a:moveTo>
                  <a:pt x="530606" y="153288"/>
                </a:moveTo>
                <a:lnTo>
                  <a:pt x="524890" y="157352"/>
                </a:lnTo>
                <a:lnTo>
                  <a:pt x="520573" y="159384"/>
                </a:lnTo>
                <a:lnTo>
                  <a:pt x="530606" y="159384"/>
                </a:lnTo>
                <a:lnTo>
                  <a:pt x="530606" y="153288"/>
                </a:lnTo>
                <a:close/>
              </a:path>
              <a:path w="1173479" h="232410">
                <a:moveTo>
                  <a:pt x="472821" y="57150"/>
                </a:moveTo>
                <a:lnTo>
                  <a:pt x="461228" y="58106"/>
                </a:lnTo>
                <a:lnTo>
                  <a:pt x="451040" y="60991"/>
                </a:lnTo>
                <a:lnTo>
                  <a:pt x="442281" y="65829"/>
                </a:lnTo>
                <a:lnTo>
                  <a:pt x="434975" y="72643"/>
                </a:lnTo>
                <a:lnTo>
                  <a:pt x="434975" y="97408"/>
                </a:lnTo>
                <a:lnTo>
                  <a:pt x="443807" y="89001"/>
                </a:lnTo>
                <a:lnTo>
                  <a:pt x="452770" y="83010"/>
                </a:lnTo>
                <a:lnTo>
                  <a:pt x="461853" y="79424"/>
                </a:lnTo>
                <a:lnTo>
                  <a:pt x="471042" y="78231"/>
                </a:lnTo>
                <a:lnTo>
                  <a:pt x="511151" y="78231"/>
                </a:lnTo>
                <a:lnTo>
                  <a:pt x="507238" y="71627"/>
                </a:lnTo>
                <a:lnTo>
                  <a:pt x="481679" y="57747"/>
                </a:lnTo>
                <a:lnTo>
                  <a:pt x="472821" y="57150"/>
                </a:lnTo>
                <a:close/>
              </a:path>
              <a:path w="1173479" h="232410">
                <a:moveTo>
                  <a:pt x="573405" y="0"/>
                </a:moveTo>
                <a:lnTo>
                  <a:pt x="550799" y="0"/>
                </a:lnTo>
                <a:lnTo>
                  <a:pt x="550799" y="173608"/>
                </a:lnTo>
                <a:lnTo>
                  <a:pt x="573405" y="173608"/>
                </a:lnTo>
                <a:lnTo>
                  <a:pt x="573405" y="0"/>
                </a:lnTo>
                <a:close/>
              </a:path>
              <a:path w="1173479" h="232410">
                <a:moveTo>
                  <a:pt x="629792" y="0"/>
                </a:moveTo>
                <a:lnTo>
                  <a:pt x="607187" y="0"/>
                </a:lnTo>
                <a:lnTo>
                  <a:pt x="607187" y="173608"/>
                </a:lnTo>
                <a:lnTo>
                  <a:pt x="629792" y="173608"/>
                </a:lnTo>
                <a:lnTo>
                  <a:pt x="629792" y="0"/>
                </a:lnTo>
                <a:close/>
              </a:path>
              <a:path w="1173479" h="232410">
                <a:moveTo>
                  <a:pt x="669671" y="59308"/>
                </a:moveTo>
                <a:lnTo>
                  <a:pt x="643889" y="59308"/>
                </a:lnTo>
                <a:lnTo>
                  <a:pt x="688086" y="149097"/>
                </a:lnTo>
                <a:lnTo>
                  <a:pt x="649351" y="231901"/>
                </a:lnTo>
                <a:lnTo>
                  <a:pt x="674497" y="231901"/>
                </a:lnTo>
                <a:lnTo>
                  <a:pt x="725175" y="123951"/>
                </a:lnTo>
                <a:lnTo>
                  <a:pt x="700659" y="123951"/>
                </a:lnTo>
                <a:lnTo>
                  <a:pt x="669671" y="59308"/>
                </a:lnTo>
                <a:close/>
              </a:path>
              <a:path w="1173479" h="232410">
                <a:moveTo>
                  <a:pt x="755523" y="59308"/>
                </a:moveTo>
                <a:lnTo>
                  <a:pt x="730123" y="59308"/>
                </a:lnTo>
                <a:lnTo>
                  <a:pt x="700659" y="123951"/>
                </a:lnTo>
                <a:lnTo>
                  <a:pt x="725175" y="123951"/>
                </a:lnTo>
                <a:lnTo>
                  <a:pt x="755523" y="59308"/>
                </a:lnTo>
                <a:close/>
              </a:path>
              <a:path w="1173479" h="232410">
                <a:moveTo>
                  <a:pt x="859409" y="59308"/>
                </a:moveTo>
                <a:lnTo>
                  <a:pt x="836295" y="59308"/>
                </a:lnTo>
                <a:lnTo>
                  <a:pt x="836295" y="173608"/>
                </a:lnTo>
                <a:lnTo>
                  <a:pt x="859409" y="173608"/>
                </a:lnTo>
                <a:lnTo>
                  <a:pt x="859409" y="91947"/>
                </a:lnTo>
                <a:lnTo>
                  <a:pt x="865316" y="84947"/>
                </a:lnTo>
                <a:lnTo>
                  <a:pt x="871807" y="79946"/>
                </a:lnTo>
                <a:lnTo>
                  <a:pt x="878893" y="76946"/>
                </a:lnTo>
                <a:lnTo>
                  <a:pt x="886587" y="75945"/>
                </a:lnTo>
                <a:lnTo>
                  <a:pt x="926810" y="75945"/>
                </a:lnTo>
                <a:lnTo>
                  <a:pt x="925753" y="73913"/>
                </a:lnTo>
                <a:lnTo>
                  <a:pt x="859409" y="73913"/>
                </a:lnTo>
                <a:lnTo>
                  <a:pt x="859409" y="59308"/>
                </a:lnTo>
                <a:close/>
              </a:path>
              <a:path w="1173479" h="232410">
                <a:moveTo>
                  <a:pt x="926810" y="75945"/>
                </a:moveTo>
                <a:lnTo>
                  <a:pt x="894968" y="75945"/>
                </a:lnTo>
                <a:lnTo>
                  <a:pt x="900938" y="78485"/>
                </a:lnTo>
                <a:lnTo>
                  <a:pt x="904493" y="83438"/>
                </a:lnTo>
                <a:lnTo>
                  <a:pt x="909828" y="173608"/>
                </a:lnTo>
                <a:lnTo>
                  <a:pt x="932434" y="173608"/>
                </a:lnTo>
                <a:lnTo>
                  <a:pt x="932434" y="108330"/>
                </a:lnTo>
                <a:lnTo>
                  <a:pt x="932146" y="98565"/>
                </a:lnTo>
                <a:lnTo>
                  <a:pt x="931275" y="90217"/>
                </a:lnTo>
                <a:lnTo>
                  <a:pt x="929808" y="83274"/>
                </a:lnTo>
                <a:lnTo>
                  <a:pt x="927735" y="77723"/>
                </a:lnTo>
                <a:lnTo>
                  <a:pt x="926810" y="75945"/>
                </a:lnTo>
                <a:close/>
              </a:path>
              <a:path w="1173479" h="232410">
                <a:moveTo>
                  <a:pt x="900938" y="57150"/>
                </a:moveTo>
                <a:lnTo>
                  <a:pt x="893826" y="57150"/>
                </a:lnTo>
                <a:lnTo>
                  <a:pt x="884447" y="58197"/>
                </a:lnTo>
                <a:lnTo>
                  <a:pt x="875569" y="61340"/>
                </a:lnTo>
                <a:lnTo>
                  <a:pt x="867215" y="66579"/>
                </a:lnTo>
                <a:lnTo>
                  <a:pt x="859409" y="73913"/>
                </a:lnTo>
                <a:lnTo>
                  <a:pt x="925753" y="73913"/>
                </a:lnTo>
                <a:lnTo>
                  <a:pt x="924433" y="71373"/>
                </a:lnTo>
                <a:lnTo>
                  <a:pt x="919861" y="66293"/>
                </a:lnTo>
                <a:lnTo>
                  <a:pt x="913638" y="62610"/>
                </a:lnTo>
                <a:lnTo>
                  <a:pt x="907541" y="58927"/>
                </a:lnTo>
                <a:lnTo>
                  <a:pt x="900938" y="57150"/>
                </a:lnTo>
                <a:close/>
              </a:path>
              <a:path w="1173479" h="232410">
                <a:moveTo>
                  <a:pt x="1019429" y="59054"/>
                </a:moveTo>
                <a:lnTo>
                  <a:pt x="975613" y="75818"/>
                </a:lnTo>
                <a:lnTo>
                  <a:pt x="958261" y="117093"/>
                </a:lnTo>
                <a:lnTo>
                  <a:pt x="958272" y="118236"/>
                </a:lnTo>
                <a:lnTo>
                  <a:pt x="975487" y="159003"/>
                </a:lnTo>
                <a:lnTo>
                  <a:pt x="1018413" y="175640"/>
                </a:lnTo>
                <a:lnTo>
                  <a:pt x="1031176" y="174617"/>
                </a:lnTo>
                <a:lnTo>
                  <a:pt x="1042796" y="171545"/>
                </a:lnTo>
                <a:lnTo>
                  <a:pt x="1053274" y="166425"/>
                </a:lnTo>
                <a:lnTo>
                  <a:pt x="1062609" y="159257"/>
                </a:lnTo>
                <a:lnTo>
                  <a:pt x="1066778" y="154558"/>
                </a:lnTo>
                <a:lnTo>
                  <a:pt x="1019175" y="154558"/>
                </a:lnTo>
                <a:lnTo>
                  <a:pt x="1011166" y="153894"/>
                </a:lnTo>
                <a:lnTo>
                  <a:pt x="981741" y="125160"/>
                </a:lnTo>
                <a:lnTo>
                  <a:pt x="981095" y="117093"/>
                </a:lnTo>
                <a:lnTo>
                  <a:pt x="981719" y="109440"/>
                </a:lnTo>
                <a:lnTo>
                  <a:pt x="1010419" y="80168"/>
                </a:lnTo>
                <a:lnTo>
                  <a:pt x="1018159" y="79501"/>
                </a:lnTo>
                <a:lnTo>
                  <a:pt x="1065857" y="79501"/>
                </a:lnTo>
                <a:lnTo>
                  <a:pt x="1062863" y="75945"/>
                </a:lnTo>
                <a:lnTo>
                  <a:pt x="1053647" y="68538"/>
                </a:lnTo>
                <a:lnTo>
                  <a:pt x="1043279" y="63245"/>
                </a:lnTo>
                <a:lnTo>
                  <a:pt x="1031906" y="60102"/>
                </a:lnTo>
                <a:lnTo>
                  <a:pt x="1019429" y="59054"/>
                </a:lnTo>
                <a:close/>
              </a:path>
              <a:path w="1173479" h="232410">
                <a:moveTo>
                  <a:pt x="1065857" y="79501"/>
                </a:moveTo>
                <a:lnTo>
                  <a:pt x="1018159" y="79501"/>
                </a:lnTo>
                <a:lnTo>
                  <a:pt x="1026257" y="80168"/>
                </a:lnTo>
                <a:lnTo>
                  <a:pt x="1033605" y="82168"/>
                </a:lnTo>
                <a:lnTo>
                  <a:pt x="1057148" y="117093"/>
                </a:lnTo>
                <a:lnTo>
                  <a:pt x="1056481" y="124926"/>
                </a:lnTo>
                <a:lnTo>
                  <a:pt x="1027132" y="153896"/>
                </a:lnTo>
                <a:lnTo>
                  <a:pt x="1019175" y="154558"/>
                </a:lnTo>
                <a:lnTo>
                  <a:pt x="1066778" y="154558"/>
                </a:lnTo>
                <a:lnTo>
                  <a:pt x="1070276" y="150616"/>
                </a:lnTo>
                <a:lnTo>
                  <a:pt x="1075753" y="140890"/>
                </a:lnTo>
                <a:lnTo>
                  <a:pt x="1079039" y="130093"/>
                </a:lnTo>
                <a:lnTo>
                  <a:pt x="1080135" y="118236"/>
                </a:lnTo>
                <a:lnTo>
                  <a:pt x="1079043" y="106021"/>
                </a:lnTo>
                <a:lnTo>
                  <a:pt x="1075785" y="94900"/>
                </a:lnTo>
                <a:lnTo>
                  <a:pt x="1070383" y="84875"/>
                </a:lnTo>
                <a:lnTo>
                  <a:pt x="1065857" y="79501"/>
                </a:lnTo>
                <a:close/>
              </a:path>
              <a:path w="1173479" h="232410">
                <a:moveTo>
                  <a:pt x="1131442" y="79755"/>
                </a:moveTo>
                <a:lnTo>
                  <a:pt x="1108837" y="79755"/>
                </a:lnTo>
                <a:lnTo>
                  <a:pt x="1108837" y="140715"/>
                </a:lnTo>
                <a:lnTo>
                  <a:pt x="1130744" y="173370"/>
                </a:lnTo>
                <a:lnTo>
                  <a:pt x="1145032" y="175640"/>
                </a:lnTo>
                <a:lnTo>
                  <a:pt x="1152584" y="175186"/>
                </a:lnTo>
                <a:lnTo>
                  <a:pt x="1159827" y="173815"/>
                </a:lnTo>
                <a:lnTo>
                  <a:pt x="1166784" y="171515"/>
                </a:lnTo>
                <a:lnTo>
                  <a:pt x="1173480" y="168275"/>
                </a:lnTo>
                <a:lnTo>
                  <a:pt x="1173480" y="155320"/>
                </a:lnTo>
                <a:lnTo>
                  <a:pt x="1147699" y="155320"/>
                </a:lnTo>
                <a:lnTo>
                  <a:pt x="1140604" y="154084"/>
                </a:lnTo>
                <a:lnTo>
                  <a:pt x="1135522" y="150383"/>
                </a:lnTo>
                <a:lnTo>
                  <a:pt x="1132464" y="144230"/>
                </a:lnTo>
                <a:lnTo>
                  <a:pt x="1131442" y="135635"/>
                </a:lnTo>
                <a:lnTo>
                  <a:pt x="1131442" y="79755"/>
                </a:lnTo>
                <a:close/>
              </a:path>
              <a:path w="1173479" h="232410">
                <a:moveTo>
                  <a:pt x="1173480" y="147192"/>
                </a:moveTo>
                <a:lnTo>
                  <a:pt x="1166790" y="150713"/>
                </a:lnTo>
                <a:lnTo>
                  <a:pt x="1160256" y="153257"/>
                </a:lnTo>
                <a:lnTo>
                  <a:pt x="1153888" y="154801"/>
                </a:lnTo>
                <a:lnTo>
                  <a:pt x="1147699" y="155320"/>
                </a:lnTo>
                <a:lnTo>
                  <a:pt x="1173480" y="155320"/>
                </a:lnTo>
                <a:lnTo>
                  <a:pt x="1173480" y="147192"/>
                </a:lnTo>
                <a:close/>
              </a:path>
              <a:path w="1173479" h="232410">
                <a:moveTo>
                  <a:pt x="1131442" y="35686"/>
                </a:moveTo>
                <a:lnTo>
                  <a:pt x="1088898" y="77469"/>
                </a:lnTo>
                <a:lnTo>
                  <a:pt x="1088898" y="79755"/>
                </a:lnTo>
                <a:lnTo>
                  <a:pt x="1167638" y="79755"/>
                </a:lnTo>
                <a:lnTo>
                  <a:pt x="1167638" y="59308"/>
                </a:lnTo>
                <a:lnTo>
                  <a:pt x="1131442" y="59308"/>
                </a:lnTo>
                <a:lnTo>
                  <a:pt x="1131442" y="3568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589519" y="3425444"/>
            <a:ext cx="3284474" cy="23190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0651" y="3758565"/>
            <a:ext cx="10607598" cy="2340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9901" y="4093845"/>
            <a:ext cx="10554881" cy="23406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0651" y="4429125"/>
            <a:ext cx="5064429" cy="1778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41614" y="4442459"/>
            <a:ext cx="1289257" cy="22072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1576431" y="6542481"/>
            <a:ext cx="58419" cy="87630"/>
          </a:xfrm>
          <a:custGeom>
            <a:avLst/>
            <a:gdLst/>
            <a:ahLst/>
            <a:cxnLst/>
            <a:rect l="l" t="t" r="r" b="b"/>
            <a:pathLst>
              <a:path w="58420" h="87629">
                <a:moveTo>
                  <a:pt x="48514" y="58928"/>
                </a:moveTo>
                <a:lnTo>
                  <a:pt x="36449" y="58928"/>
                </a:lnTo>
                <a:lnTo>
                  <a:pt x="36449" y="87388"/>
                </a:lnTo>
                <a:lnTo>
                  <a:pt x="48514" y="87388"/>
                </a:lnTo>
                <a:lnTo>
                  <a:pt x="48514" y="58928"/>
                </a:lnTo>
                <a:close/>
              </a:path>
              <a:path w="58420" h="87629">
                <a:moveTo>
                  <a:pt x="48514" y="0"/>
                </a:moveTo>
                <a:lnTo>
                  <a:pt x="43434" y="0"/>
                </a:lnTo>
                <a:lnTo>
                  <a:pt x="0" y="53606"/>
                </a:lnTo>
                <a:lnTo>
                  <a:pt x="0" y="58928"/>
                </a:lnTo>
                <a:lnTo>
                  <a:pt x="58166" y="58928"/>
                </a:lnTo>
                <a:lnTo>
                  <a:pt x="58166" y="48425"/>
                </a:lnTo>
                <a:lnTo>
                  <a:pt x="16510" y="48425"/>
                </a:lnTo>
                <a:lnTo>
                  <a:pt x="36449" y="23418"/>
                </a:lnTo>
                <a:lnTo>
                  <a:pt x="48514" y="23418"/>
                </a:lnTo>
                <a:lnTo>
                  <a:pt x="48514" y="0"/>
                </a:lnTo>
                <a:close/>
              </a:path>
              <a:path w="58420" h="87629">
                <a:moveTo>
                  <a:pt x="48514" y="23418"/>
                </a:moveTo>
                <a:lnTo>
                  <a:pt x="36449" y="23418"/>
                </a:lnTo>
                <a:lnTo>
                  <a:pt x="36449" y="48425"/>
                </a:lnTo>
                <a:lnTo>
                  <a:pt x="48514" y="48425"/>
                </a:lnTo>
                <a:lnTo>
                  <a:pt x="48514" y="23418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94632" y="0"/>
            <a:ext cx="361188" cy="27432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225092" y="5073751"/>
            <a:ext cx="9662160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935" marR="5080" indent="-737870">
              <a:lnSpc>
                <a:spcPct val="107200"/>
              </a:lnSpc>
              <a:spcBef>
                <a:spcPts val="100"/>
              </a:spcBef>
            </a:pPr>
            <a:r>
              <a:rPr dirty="0" sz="1800" spc="-10">
                <a:solidFill>
                  <a:srgbClr val="D55F09"/>
                </a:solidFill>
                <a:latin typeface="Arial MT"/>
                <a:cs typeface="Arial MT"/>
              </a:rPr>
              <a:t>‘Intelligent</a:t>
            </a:r>
            <a:r>
              <a:rPr dirty="0" sz="1800" spc="2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Digital’</a:t>
            </a:r>
            <a:r>
              <a:rPr dirty="0" sz="1800" spc="-5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is </a:t>
            </a:r>
            <a:r>
              <a:rPr dirty="0" sz="1800">
                <a:solidFill>
                  <a:srgbClr val="D55F09"/>
                </a:solidFill>
                <a:latin typeface="Arial MT"/>
                <a:cs typeface="Arial MT"/>
              </a:rPr>
              <a:t>the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new normal</a:t>
            </a:r>
            <a:r>
              <a:rPr dirty="0" sz="1800" spc="1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and</a:t>
            </a:r>
            <a:r>
              <a:rPr dirty="0" sz="1800" spc="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universities</a:t>
            </a:r>
            <a:r>
              <a:rPr dirty="0" sz="1800" spc="3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55F09"/>
                </a:solidFill>
                <a:latin typeface="Arial MT"/>
                <a:cs typeface="Arial MT"/>
              </a:rPr>
              <a:t>must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D55F09"/>
                </a:solidFill>
                <a:latin typeface="Arial MT"/>
                <a:cs typeface="Arial MT"/>
              </a:rPr>
              <a:t>balance</a:t>
            </a:r>
            <a:r>
              <a:rPr dirty="0" sz="1800" spc="1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business</a:t>
            </a:r>
            <a:r>
              <a:rPr dirty="0" sz="1800" spc="1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understanding</a:t>
            </a:r>
            <a:r>
              <a:rPr dirty="0" sz="1800" spc="2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D55F09"/>
                </a:solidFill>
                <a:latin typeface="Arial MT"/>
                <a:cs typeface="Arial MT"/>
              </a:rPr>
              <a:t>with </a:t>
            </a:r>
            <a:r>
              <a:rPr dirty="0" sz="1800" spc="-484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technology</a:t>
            </a:r>
            <a:r>
              <a:rPr dirty="0" sz="1800" spc="1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innovation</a:t>
            </a:r>
            <a:r>
              <a:rPr dirty="0" sz="1800" spc="2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and student</a:t>
            </a:r>
            <a:r>
              <a:rPr dirty="0" sz="1800" spc="1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insight</a:t>
            </a:r>
            <a:r>
              <a:rPr dirty="0" sz="1800" spc="1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55F09"/>
                </a:solidFill>
                <a:latin typeface="Arial MT"/>
                <a:cs typeface="Arial MT"/>
              </a:rPr>
              <a:t>to</a:t>
            </a:r>
            <a:r>
              <a:rPr dirty="0" sz="1800" spc="-1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D55F09"/>
                </a:solidFill>
                <a:latin typeface="Arial MT"/>
                <a:cs typeface="Arial MT"/>
              </a:rPr>
              <a:t>truly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 meet</a:t>
            </a:r>
            <a:r>
              <a:rPr dirty="0" sz="1800" spc="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D55F09"/>
                </a:solidFill>
                <a:latin typeface="Arial MT"/>
                <a:cs typeface="Arial MT"/>
              </a:rPr>
              <a:t>staff</a:t>
            </a:r>
            <a:r>
              <a:rPr dirty="0" sz="1800" spc="5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and </a:t>
            </a:r>
            <a:r>
              <a:rPr dirty="0" sz="1800" spc="-10">
                <a:solidFill>
                  <a:srgbClr val="D55F09"/>
                </a:solidFill>
                <a:latin typeface="Arial MT"/>
                <a:cs typeface="Arial MT"/>
              </a:rPr>
              <a:t>student’s</a:t>
            </a:r>
            <a:r>
              <a:rPr dirty="0" sz="1800" spc="10">
                <a:solidFill>
                  <a:srgbClr val="D55F0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D55F09"/>
                </a:solidFill>
                <a:latin typeface="Arial MT"/>
                <a:cs typeface="Arial MT"/>
              </a:rPr>
              <a:t>needs.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7104" y="848880"/>
            <a:ext cx="361188" cy="3611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57088" y="5663184"/>
            <a:ext cx="566420" cy="567055"/>
            <a:chOff x="5657088" y="5663184"/>
            <a:chExt cx="566420" cy="5670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088" y="5663184"/>
              <a:ext cx="566292" cy="566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8790" y="5665451"/>
              <a:ext cx="426997" cy="42698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4891" y="3723132"/>
            <a:ext cx="2939795" cy="29382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6801" y="693242"/>
            <a:ext cx="414972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5">
                <a:latin typeface="Georgia"/>
                <a:cs typeface="Georgia"/>
              </a:rPr>
              <a:t>Literature </a:t>
            </a:r>
            <a:r>
              <a:rPr dirty="0" sz="4000" spc="-45">
                <a:latin typeface="Georgia"/>
                <a:cs typeface="Georgia"/>
              </a:rPr>
              <a:t>Review </a:t>
            </a:r>
            <a:r>
              <a:rPr dirty="0" sz="4000" spc="-40">
                <a:latin typeface="Georgia"/>
                <a:cs typeface="Georgia"/>
              </a:rPr>
              <a:t> </a:t>
            </a:r>
            <a:r>
              <a:rPr dirty="0" sz="4000" spc="-15">
                <a:latin typeface="Georgia"/>
                <a:cs typeface="Georgia"/>
              </a:rPr>
              <a:t>Summary</a:t>
            </a:r>
            <a:endParaRPr sz="40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2310" y="2086864"/>
            <a:ext cx="3361613" cy="2343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562" y="2650998"/>
            <a:ext cx="3364357" cy="23406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98601" y="2988436"/>
            <a:ext cx="1037590" cy="175895"/>
          </a:xfrm>
          <a:custGeom>
            <a:avLst/>
            <a:gdLst/>
            <a:ahLst/>
            <a:cxnLst/>
            <a:rect l="l" t="t" r="r" b="b"/>
            <a:pathLst>
              <a:path w="1037589" h="175894">
                <a:moveTo>
                  <a:pt x="98425" y="0"/>
                </a:moveTo>
                <a:lnTo>
                  <a:pt x="0" y="0"/>
                </a:lnTo>
                <a:lnTo>
                  <a:pt x="0" y="173354"/>
                </a:lnTo>
                <a:lnTo>
                  <a:pt x="100787" y="173354"/>
                </a:lnTo>
                <a:lnTo>
                  <a:pt x="100787" y="151257"/>
                </a:lnTo>
                <a:lnTo>
                  <a:pt x="24853" y="151257"/>
                </a:lnTo>
                <a:lnTo>
                  <a:pt x="24853" y="97282"/>
                </a:lnTo>
                <a:lnTo>
                  <a:pt x="95935" y="97282"/>
                </a:lnTo>
                <a:lnTo>
                  <a:pt x="95935" y="75057"/>
                </a:lnTo>
                <a:lnTo>
                  <a:pt x="24853" y="75057"/>
                </a:lnTo>
                <a:lnTo>
                  <a:pt x="24853" y="22098"/>
                </a:lnTo>
                <a:lnTo>
                  <a:pt x="98425" y="22098"/>
                </a:lnTo>
                <a:lnTo>
                  <a:pt x="98425" y="0"/>
                </a:lnTo>
                <a:close/>
              </a:path>
              <a:path w="1037589" h="175894">
                <a:moveTo>
                  <a:pt x="183984" y="56768"/>
                </a:moveTo>
                <a:lnTo>
                  <a:pt x="176352" y="56768"/>
                </a:lnTo>
                <a:lnTo>
                  <a:pt x="164600" y="57792"/>
                </a:lnTo>
                <a:lnTo>
                  <a:pt x="128975" y="81817"/>
                </a:lnTo>
                <a:lnTo>
                  <a:pt x="120065" y="114553"/>
                </a:lnTo>
                <a:lnTo>
                  <a:pt x="121008" y="127388"/>
                </a:lnTo>
                <a:lnTo>
                  <a:pt x="143352" y="164607"/>
                </a:lnTo>
                <a:lnTo>
                  <a:pt x="175615" y="173609"/>
                </a:lnTo>
                <a:lnTo>
                  <a:pt x="223951" y="173609"/>
                </a:lnTo>
                <a:lnTo>
                  <a:pt x="223951" y="154304"/>
                </a:lnTo>
                <a:lnTo>
                  <a:pt x="173583" y="154304"/>
                </a:lnTo>
                <a:lnTo>
                  <a:pt x="166585" y="153542"/>
                </a:lnTo>
                <a:lnTo>
                  <a:pt x="142925" y="117348"/>
                </a:lnTo>
                <a:lnTo>
                  <a:pt x="143551" y="108469"/>
                </a:lnTo>
                <a:lnTo>
                  <a:pt x="171814" y="77144"/>
                </a:lnTo>
                <a:lnTo>
                  <a:pt x="179832" y="76453"/>
                </a:lnTo>
                <a:lnTo>
                  <a:pt x="223951" y="76453"/>
                </a:lnTo>
                <a:lnTo>
                  <a:pt x="223951" y="61722"/>
                </a:lnTo>
                <a:lnTo>
                  <a:pt x="201206" y="61722"/>
                </a:lnTo>
                <a:lnTo>
                  <a:pt x="192265" y="58420"/>
                </a:lnTo>
                <a:lnTo>
                  <a:pt x="183984" y="56768"/>
                </a:lnTo>
                <a:close/>
              </a:path>
              <a:path w="1037589" h="175894">
                <a:moveTo>
                  <a:pt x="223951" y="76453"/>
                </a:moveTo>
                <a:lnTo>
                  <a:pt x="187045" y="76453"/>
                </a:lnTo>
                <a:lnTo>
                  <a:pt x="194170" y="78232"/>
                </a:lnTo>
                <a:lnTo>
                  <a:pt x="201206" y="81787"/>
                </a:lnTo>
                <a:lnTo>
                  <a:pt x="201206" y="154304"/>
                </a:lnTo>
                <a:lnTo>
                  <a:pt x="223951" y="154304"/>
                </a:lnTo>
                <a:lnTo>
                  <a:pt x="223951" y="76453"/>
                </a:lnTo>
                <a:close/>
              </a:path>
              <a:path w="1037589" h="175894">
                <a:moveTo>
                  <a:pt x="223951" y="0"/>
                </a:moveTo>
                <a:lnTo>
                  <a:pt x="201206" y="0"/>
                </a:lnTo>
                <a:lnTo>
                  <a:pt x="201206" y="61722"/>
                </a:lnTo>
                <a:lnTo>
                  <a:pt x="223951" y="61722"/>
                </a:lnTo>
                <a:lnTo>
                  <a:pt x="223951" y="0"/>
                </a:lnTo>
                <a:close/>
              </a:path>
              <a:path w="1037589" h="175894">
                <a:moveTo>
                  <a:pt x="276567" y="59309"/>
                </a:moveTo>
                <a:lnTo>
                  <a:pt x="253949" y="59309"/>
                </a:lnTo>
                <a:lnTo>
                  <a:pt x="253949" y="124840"/>
                </a:lnTo>
                <a:lnTo>
                  <a:pt x="266319" y="166624"/>
                </a:lnTo>
                <a:lnTo>
                  <a:pt x="272402" y="170179"/>
                </a:lnTo>
                <a:lnTo>
                  <a:pt x="278498" y="173862"/>
                </a:lnTo>
                <a:lnTo>
                  <a:pt x="285140" y="175640"/>
                </a:lnTo>
                <a:lnTo>
                  <a:pt x="298488" y="175640"/>
                </a:lnTo>
                <a:lnTo>
                  <a:pt x="304634" y="174116"/>
                </a:lnTo>
                <a:lnTo>
                  <a:pt x="316979" y="168275"/>
                </a:lnTo>
                <a:lnTo>
                  <a:pt x="322465" y="164211"/>
                </a:lnTo>
                <a:lnTo>
                  <a:pt x="327266" y="159003"/>
                </a:lnTo>
                <a:lnTo>
                  <a:pt x="349885" y="159003"/>
                </a:lnTo>
                <a:lnTo>
                  <a:pt x="349885" y="156717"/>
                </a:lnTo>
                <a:lnTo>
                  <a:pt x="291185" y="156717"/>
                </a:lnTo>
                <a:lnTo>
                  <a:pt x="285165" y="154304"/>
                </a:lnTo>
                <a:lnTo>
                  <a:pt x="276582" y="124840"/>
                </a:lnTo>
                <a:lnTo>
                  <a:pt x="276567" y="59309"/>
                </a:lnTo>
                <a:close/>
              </a:path>
              <a:path w="1037589" h="175894">
                <a:moveTo>
                  <a:pt x="349885" y="159003"/>
                </a:moveTo>
                <a:lnTo>
                  <a:pt x="327266" y="159003"/>
                </a:lnTo>
                <a:lnTo>
                  <a:pt x="327266" y="173609"/>
                </a:lnTo>
                <a:lnTo>
                  <a:pt x="349885" y="173609"/>
                </a:lnTo>
                <a:lnTo>
                  <a:pt x="349885" y="159003"/>
                </a:lnTo>
                <a:close/>
              </a:path>
              <a:path w="1037589" h="175894">
                <a:moveTo>
                  <a:pt x="349885" y="59309"/>
                </a:moveTo>
                <a:lnTo>
                  <a:pt x="327266" y="59309"/>
                </a:lnTo>
                <a:lnTo>
                  <a:pt x="327266" y="140970"/>
                </a:lnTo>
                <a:lnTo>
                  <a:pt x="321313" y="147877"/>
                </a:lnTo>
                <a:lnTo>
                  <a:pt x="314752" y="152796"/>
                </a:lnTo>
                <a:lnTo>
                  <a:pt x="307583" y="155739"/>
                </a:lnTo>
                <a:lnTo>
                  <a:pt x="299808" y="156717"/>
                </a:lnTo>
                <a:lnTo>
                  <a:pt x="349885" y="156717"/>
                </a:lnTo>
                <a:lnTo>
                  <a:pt x="349885" y="59309"/>
                </a:lnTo>
                <a:close/>
              </a:path>
              <a:path w="1037589" h="175894">
                <a:moveTo>
                  <a:pt x="438429" y="57023"/>
                </a:moveTo>
                <a:lnTo>
                  <a:pt x="432549" y="57023"/>
                </a:lnTo>
                <a:lnTo>
                  <a:pt x="420485" y="58068"/>
                </a:lnTo>
                <a:lnTo>
                  <a:pt x="384861" y="82536"/>
                </a:lnTo>
                <a:lnTo>
                  <a:pt x="376123" y="117093"/>
                </a:lnTo>
                <a:lnTo>
                  <a:pt x="377121" y="129762"/>
                </a:lnTo>
                <a:lnTo>
                  <a:pt x="400762" y="166693"/>
                </a:lnTo>
                <a:lnTo>
                  <a:pt x="434911" y="175640"/>
                </a:lnTo>
                <a:lnTo>
                  <a:pt x="443093" y="175238"/>
                </a:lnTo>
                <a:lnTo>
                  <a:pt x="451370" y="174037"/>
                </a:lnTo>
                <a:lnTo>
                  <a:pt x="459743" y="172051"/>
                </a:lnTo>
                <a:lnTo>
                  <a:pt x="468210" y="169290"/>
                </a:lnTo>
                <a:lnTo>
                  <a:pt x="468210" y="154559"/>
                </a:lnTo>
                <a:lnTo>
                  <a:pt x="438264" y="154559"/>
                </a:lnTo>
                <a:lnTo>
                  <a:pt x="429715" y="153914"/>
                </a:lnTo>
                <a:lnTo>
                  <a:pt x="399660" y="124642"/>
                </a:lnTo>
                <a:lnTo>
                  <a:pt x="398995" y="116332"/>
                </a:lnTo>
                <a:lnTo>
                  <a:pt x="399608" y="108402"/>
                </a:lnTo>
                <a:lnTo>
                  <a:pt x="426609" y="78898"/>
                </a:lnTo>
                <a:lnTo>
                  <a:pt x="433908" y="78232"/>
                </a:lnTo>
                <a:lnTo>
                  <a:pt x="465721" y="78232"/>
                </a:lnTo>
                <a:lnTo>
                  <a:pt x="465721" y="65024"/>
                </a:lnTo>
                <a:lnTo>
                  <a:pt x="458851" y="61975"/>
                </a:lnTo>
                <a:lnTo>
                  <a:pt x="453072" y="59816"/>
                </a:lnTo>
                <a:lnTo>
                  <a:pt x="448386" y="58800"/>
                </a:lnTo>
                <a:lnTo>
                  <a:pt x="443712" y="57658"/>
                </a:lnTo>
                <a:lnTo>
                  <a:pt x="438429" y="57023"/>
                </a:lnTo>
                <a:close/>
              </a:path>
              <a:path w="1037589" h="175894">
                <a:moveTo>
                  <a:pt x="468210" y="146938"/>
                </a:moveTo>
                <a:lnTo>
                  <a:pt x="460002" y="150272"/>
                </a:lnTo>
                <a:lnTo>
                  <a:pt x="452275" y="152653"/>
                </a:lnTo>
                <a:lnTo>
                  <a:pt x="445029" y="154082"/>
                </a:lnTo>
                <a:lnTo>
                  <a:pt x="438264" y="154559"/>
                </a:lnTo>
                <a:lnTo>
                  <a:pt x="468210" y="154559"/>
                </a:lnTo>
                <a:lnTo>
                  <a:pt x="468210" y="146938"/>
                </a:lnTo>
                <a:close/>
              </a:path>
              <a:path w="1037589" h="175894">
                <a:moveTo>
                  <a:pt x="465721" y="78232"/>
                </a:moveTo>
                <a:lnTo>
                  <a:pt x="433908" y="78232"/>
                </a:lnTo>
                <a:lnTo>
                  <a:pt x="441397" y="78902"/>
                </a:lnTo>
                <a:lnTo>
                  <a:pt x="449195" y="80930"/>
                </a:lnTo>
                <a:lnTo>
                  <a:pt x="457303" y="84339"/>
                </a:lnTo>
                <a:lnTo>
                  <a:pt x="465721" y="89153"/>
                </a:lnTo>
                <a:lnTo>
                  <a:pt x="465721" y="78232"/>
                </a:lnTo>
                <a:close/>
              </a:path>
              <a:path w="1037589" h="175894">
                <a:moveTo>
                  <a:pt x="582269" y="164211"/>
                </a:moveTo>
                <a:lnTo>
                  <a:pt x="543026" y="164211"/>
                </a:lnTo>
                <a:lnTo>
                  <a:pt x="544804" y="171830"/>
                </a:lnTo>
                <a:lnTo>
                  <a:pt x="550519" y="175640"/>
                </a:lnTo>
                <a:lnTo>
                  <a:pt x="563600" y="175640"/>
                </a:lnTo>
                <a:lnTo>
                  <a:pt x="582269" y="167004"/>
                </a:lnTo>
                <a:lnTo>
                  <a:pt x="582269" y="164211"/>
                </a:lnTo>
                <a:close/>
              </a:path>
              <a:path w="1037589" h="175894">
                <a:moveTo>
                  <a:pt x="562815" y="78232"/>
                </a:moveTo>
                <a:lnTo>
                  <a:pt x="522706" y="78232"/>
                </a:lnTo>
                <a:lnTo>
                  <a:pt x="531707" y="79517"/>
                </a:lnTo>
                <a:lnTo>
                  <a:pt x="538137" y="83375"/>
                </a:lnTo>
                <a:lnTo>
                  <a:pt x="541994" y="89804"/>
                </a:lnTo>
                <a:lnTo>
                  <a:pt x="543280" y="98805"/>
                </a:lnTo>
                <a:lnTo>
                  <a:pt x="543280" y="104901"/>
                </a:lnTo>
                <a:lnTo>
                  <a:pt x="514324" y="114808"/>
                </a:lnTo>
                <a:lnTo>
                  <a:pt x="507585" y="117574"/>
                </a:lnTo>
                <a:lnTo>
                  <a:pt x="484479" y="140462"/>
                </a:lnTo>
                <a:lnTo>
                  <a:pt x="484479" y="155575"/>
                </a:lnTo>
                <a:lnTo>
                  <a:pt x="487146" y="162178"/>
                </a:lnTo>
                <a:lnTo>
                  <a:pt x="492480" y="167512"/>
                </a:lnTo>
                <a:lnTo>
                  <a:pt x="497814" y="172720"/>
                </a:lnTo>
                <a:lnTo>
                  <a:pt x="504418" y="175387"/>
                </a:lnTo>
                <a:lnTo>
                  <a:pt x="512419" y="175387"/>
                </a:lnTo>
                <a:lnTo>
                  <a:pt x="520416" y="174694"/>
                </a:lnTo>
                <a:lnTo>
                  <a:pt x="528233" y="172592"/>
                </a:lnTo>
                <a:lnTo>
                  <a:pt x="535743" y="169118"/>
                </a:lnTo>
                <a:lnTo>
                  <a:pt x="543026" y="164211"/>
                </a:lnTo>
                <a:lnTo>
                  <a:pt x="582269" y="164211"/>
                </a:lnTo>
                <a:lnTo>
                  <a:pt x="582269" y="159892"/>
                </a:lnTo>
                <a:lnTo>
                  <a:pt x="518515" y="159892"/>
                </a:lnTo>
                <a:lnTo>
                  <a:pt x="514578" y="158368"/>
                </a:lnTo>
                <a:lnTo>
                  <a:pt x="511530" y="155321"/>
                </a:lnTo>
                <a:lnTo>
                  <a:pt x="508482" y="152400"/>
                </a:lnTo>
                <a:lnTo>
                  <a:pt x="506958" y="148589"/>
                </a:lnTo>
                <a:lnTo>
                  <a:pt x="506958" y="139191"/>
                </a:lnTo>
                <a:lnTo>
                  <a:pt x="508609" y="135254"/>
                </a:lnTo>
                <a:lnTo>
                  <a:pt x="511784" y="132207"/>
                </a:lnTo>
                <a:lnTo>
                  <a:pt x="514959" y="129032"/>
                </a:lnTo>
                <a:lnTo>
                  <a:pt x="520420" y="125984"/>
                </a:lnTo>
                <a:lnTo>
                  <a:pt x="543280" y="117093"/>
                </a:lnTo>
                <a:lnTo>
                  <a:pt x="565505" y="117093"/>
                </a:lnTo>
                <a:lnTo>
                  <a:pt x="565505" y="95250"/>
                </a:lnTo>
                <a:lnTo>
                  <a:pt x="565251" y="88773"/>
                </a:lnTo>
                <a:lnTo>
                  <a:pt x="564235" y="81914"/>
                </a:lnTo>
                <a:lnTo>
                  <a:pt x="562965" y="78486"/>
                </a:lnTo>
                <a:lnTo>
                  <a:pt x="562815" y="78232"/>
                </a:lnTo>
                <a:close/>
              </a:path>
              <a:path w="1037589" h="175894">
                <a:moveTo>
                  <a:pt x="565505" y="117093"/>
                </a:moveTo>
                <a:lnTo>
                  <a:pt x="543280" y="117093"/>
                </a:lnTo>
                <a:lnTo>
                  <a:pt x="543280" y="151002"/>
                </a:lnTo>
                <a:lnTo>
                  <a:pt x="537184" y="156972"/>
                </a:lnTo>
                <a:lnTo>
                  <a:pt x="530453" y="159892"/>
                </a:lnTo>
                <a:lnTo>
                  <a:pt x="582269" y="159892"/>
                </a:lnTo>
                <a:lnTo>
                  <a:pt x="582269" y="159385"/>
                </a:lnTo>
                <a:lnTo>
                  <a:pt x="566902" y="159385"/>
                </a:lnTo>
                <a:lnTo>
                  <a:pt x="565505" y="157352"/>
                </a:lnTo>
                <a:lnTo>
                  <a:pt x="565505" y="117093"/>
                </a:lnTo>
                <a:close/>
              </a:path>
              <a:path w="1037589" h="175894">
                <a:moveTo>
                  <a:pt x="582269" y="153288"/>
                </a:moveTo>
                <a:lnTo>
                  <a:pt x="576554" y="157352"/>
                </a:lnTo>
                <a:lnTo>
                  <a:pt x="572236" y="159385"/>
                </a:lnTo>
                <a:lnTo>
                  <a:pt x="582269" y="159385"/>
                </a:lnTo>
                <a:lnTo>
                  <a:pt x="582269" y="153288"/>
                </a:lnTo>
                <a:close/>
              </a:path>
              <a:path w="1037589" h="175894">
                <a:moveTo>
                  <a:pt x="524484" y="57023"/>
                </a:moveTo>
                <a:lnTo>
                  <a:pt x="512891" y="57999"/>
                </a:lnTo>
                <a:lnTo>
                  <a:pt x="502704" y="60928"/>
                </a:lnTo>
                <a:lnTo>
                  <a:pt x="493945" y="65809"/>
                </a:lnTo>
                <a:lnTo>
                  <a:pt x="486638" y="72643"/>
                </a:lnTo>
                <a:lnTo>
                  <a:pt x="486638" y="97282"/>
                </a:lnTo>
                <a:lnTo>
                  <a:pt x="495471" y="88947"/>
                </a:lnTo>
                <a:lnTo>
                  <a:pt x="504434" y="82994"/>
                </a:lnTo>
                <a:lnTo>
                  <a:pt x="513516" y="79422"/>
                </a:lnTo>
                <a:lnTo>
                  <a:pt x="522706" y="78232"/>
                </a:lnTo>
                <a:lnTo>
                  <a:pt x="562815" y="78232"/>
                </a:lnTo>
                <a:lnTo>
                  <a:pt x="558901" y="71627"/>
                </a:lnTo>
                <a:lnTo>
                  <a:pt x="533342" y="57640"/>
                </a:lnTo>
                <a:lnTo>
                  <a:pt x="524484" y="57023"/>
                </a:lnTo>
                <a:close/>
              </a:path>
              <a:path w="1037589" h="175894">
                <a:moveTo>
                  <a:pt x="628370" y="79755"/>
                </a:moveTo>
                <a:lnTo>
                  <a:pt x="605764" y="79755"/>
                </a:lnTo>
                <a:lnTo>
                  <a:pt x="605764" y="140715"/>
                </a:lnTo>
                <a:lnTo>
                  <a:pt x="627672" y="173370"/>
                </a:lnTo>
                <a:lnTo>
                  <a:pt x="641959" y="175640"/>
                </a:lnTo>
                <a:lnTo>
                  <a:pt x="649512" y="175186"/>
                </a:lnTo>
                <a:lnTo>
                  <a:pt x="656755" y="173815"/>
                </a:lnTo>
                <a:lnTo>
                  <a:pt x="663712" y="171515"/>
                </a:lnTo>
                <a:lnTo>
                  <a:pt x="670407" y="168275"/>
                </a:lnTo>
                <a:lnTo>
                  <a:pt x="670407" y="155193"/>
                </a:lnTo>
                <a:lnTo>
                  <a:pt x="644626" y="155193"/>
                </a:lnTo>
                <a:lnTo>
                  <a:pt x="637532" y="153977"/>
                </a:lnTo>
                <a:lnTo>
                  <a:pt x="632450" y="150320"/>
                </a:lnTo>
                <a:lnTo>
                  <a:pt x="629392" y="144210"/>
                </a:lnTo>
                <a:lnTo>
                  <a:pt x="628370" y="135636"/>
                </a:lnTo>
                <a:lnTo>
                  <a:pt x="628370" y="79755"/>
                </a:lnTo>
                <a:close/>
              </a:path>
              <a:path w="1037589" h="175894">
                <a:moveTo>
                  <a:pt x="670407" y="147192"/>
                </a:moveTo>
                <a:lnTo>
                  <a:pt x="663718" y="150693"/>
                </a:lnTo>
                <a:lnTo>
                  <a:pt x="657183" y="153193"/>
                </a:lnTo>
                <a:lnTo>
                  <a:pt x="650815" y="154693"/>
                </a:lnTo>
                <a:lnTo>
                  <a:pt x="644626" y="155193"/>
                </a:lnTo>
                <a:lnTo>
                  <a:pt x="670407" y="155193"/>
                </a:lnTo>
                <a:lnTo>
                  <a:pt x="670407" y="147192"/>
                </a:lnTo>
                <a:close/>
              </a:path>
              <a:path w="1037589" h="175894">
                <a:moveTo>
                  <a:pt x="628370" y="35687"/>
                </a:moveTo>
                <a:lnTo>
                  <a:pt x="585952" y="77470"/>
                </a:lnTo>
                <a:lnTo>
                  <a:pt x="585952" y="79755"/>
                </a:lnTo>
                <a:lnTo>
                  <a:pt x="664565" y="79755"/>
                </a:lnTo>
                <a:lnTo>
                  <a:pt x="664565" y="59309"/>
                </a:lnTo>
                <a:lnTo>
                  <a:pt x="628370" y="59309"/>
                </a:lnTo>
                <a:lnTo>
                  <a:pt x="628370" y="35687"/>
                </a:lnTo>
                <a:close/>
              </a:path>
              <a:path w="1037589" h="175894">
                <a:moveTo>
                  <a:pt x="702665" y="11175"/>
                </a:moveTo>
                <a:lnTo>
                  <a:pt x="695426" y="11175"/>
                </a:lnTo>
                <a:lnTo>
                  <a:pt x="692378" y="12573"/>
                </a:lnTo>
                <a:lnTo>
                  <a:pt x="687044" y="17907"/>
                </a:lnTo>
                <a:lnTo>
                  <a:pt x="685876" y="20827"/>
                </a:lnTo>
                <a:lnTo>
                  <a:pt x="685825" y="28193"/>
                </a:lnTo>
                <a:lnTo>
                  <a:pt x="687044" y="31241"/>
                </a:lnTo>
                <a:lnTo>
                  <a:pt x="692378" y="36575"/>
                </a:lnTo>
                <a:lnTo>
                  <a:pt x="695426" y="37973"/>
                </a:lnTo>
                <a:lnTo>
                  <a:pt x="702665" y="37973"/>
                </a:lnTo>
                <a:lnTo>
                  <a:pt x="705840" y="36575"/>
                </a:lnTo>
                <a:lnTo>
                  <a:pt x="708507" y="33909"/>
                </a:lnTo>
                <a:lnTo>
                  <a:pt x="711174" y="31368"/>
                </a:lnTo>
                <a:lnTo>
                  <a:pt x="712444" y="28193"/>
                </a:lnTo>
                <a:lnTo>
                  <a:pt x="712444" y="20827"/>
                </a:lnTo>
                <a:lnTo>
                  <a:pt x="711174" y="17652"/>
                </a:lnTo>
                <a:lnTo>
                  <a:pt x="708507" y="15112"/>
                </a:lnTo>
                <a:lnTo>
                  <a:pt x="705840" y="12446"/>
                </a:lnTo>
                <a:lnTo>
                  <a:pt x="702665" y="11175"/>
                </a:lnTo>
                <a:close/>
              </a:path>
              <a:path w="1037589" h="175894">
                <a:moveTo>
                  <a:pt x="710412" y="59309"/>
                </a:moveTo>
                <a:lnTo>
                  <a:pt x="687806" y="59309"/>
                </a:lnTo>
                <a:lnTo>
                  <a:pt x="687806" y="173609"/>
                </a:lnTo>
                <a:lnTo>
                  <a:pt x="710412" y="173609"/>
                </a:lnTo>
                <a:lnTo>
                  <a:pt x="710412" y="59309"/>
                </a:lnTo>
                <a:close/>
              </a:path>
              <a:path w="1037589" h="175894">
                <a:moveTo>
                  <a:pt x="798296" y="59054"/>
                </a:moveTo>
                <a:lnTo>
                  <a:pt x="754481" y="75818"/>
                </a:lnTo>
                <a:lnTo>
                  <a:pt x="737128" y="117093"/>
                </a:lnTo>
                <a:lnTo>
                  <a:pt x="737139" y="118237"/>
                </a:lnTo>
                <a:lnTo>
                  <a:pt x="754354" y="159003"/>
                </a:lnTo>
                <a:lnTo>
                  <a:pt x="797280" y="175640"/>
                </a:lnTo>
                <a:lnTo>
                  <a:pt x="810044" y="174617"/>
                </a:lnTo>
                <a:lnTo>
                  <a:pt x="821664" y="171545"/>
                </a:lnTo>
                <a:lnTo>
                  <a:pt x="832142" y="166425"/>
                </a:lnTo>
                <a:lnTo>
                  <a:pt x="841476" y="159258"/>
                </a:lnTo>
                <a:lnTo>
                  <a:pt x="845620" y="154559"/>
                </a:lnTo>
                <a:lnTo>
                  <a:pt x="798042" y="154559"/>
                </a:lnTo>
                <a:lnTo>
                  <a:pt x="790034" y="153894"/>
                </a:lnTo>
                <a:lnTo>
                  <a:pt x="760609" y="125160"/>
                </a:lnTo>
                <a:lnTo>
                  <a:pt x="759963" y="117093"/>
                </a:lnTo>
                <a:lnTo>
                  <a:pt x="760587" y="109440"/>
                </a:lnTo>
                <a:lnTo>
                  <a:pt x="789287" y="80168"/>
                </a:lnTo>
                <a:lnTo>
                  <a:pt x="797026" y="79501"/>
                </a:lnTo>
                <a:lnTo>
                  <a:pt x="844725" y="79501"/>
                </a:lnTo>
                <a:lnTo>
                  <a:pt x="841730" y="75946"/>
                </a:lnTo>
                <a:lnTo>
                  <a:pt x="832515" y="68538"/>
                </a:lnTo>
                <a:lnTo>
                  <a:pt x="822146" y="63245"/>
                </a:lnTo>
                <a:lnTo>
                  <a:pt x="810774" y="60102"/>
                </a:lnTo>
                <a:lnTo>
                  <a:pt x="798296" y="59054"/>
                </a:lnTo>
                <a:close/>
              </a:path>
              <a:path w="1037589" h="175894">
                <a:moveTo>
                  <a:pt x="844725" y="79501"/>
                </a:moveTo>
                <a:lnTo>
                  <a:pt x="797026" y="79501"/>
                </a:lnTo>
                <a:lnTo>
                  <a:pt x="805124" y="80168"/>
                </a:lnTo>
                <a:lnTo>
                  <a:pt x="812472" y="82169"/>
                </a:lnTo>
                <a:lnTo>
                  <a:pt x="836015" y="117093"/>
                </a:lnTo>
                <a:lnTo>
                  <a:pt x="835348" y="124926"/>
                </a:lnTo>
                <a:lnTo>
                  <a:pt x="805999" y="153896"/>
                </a:lnTo>
                <a:lnTo>
                  <a:pt x="798042" y="154559"/>
                </a:lnTo>
                <a:lnTo>
                  <a:pt x="845620" y="154559"/>
                </a:lnTo>
                <a:lnTo>
                  <a:pt x="849144" y="150562"/>
                </a:lnTo>
                <a:lnTo>
                  <a:pt x="854621" y="140842"/>
                </a:lnTo>
                <a:lnTo>
                  <a:pt x="857907" y="130075"/>
                </a:lnTo>
                <a:lnTo>
                  <a:pt x="859002" y="118237"/>
                </a:lnTo>
                <a:lnTo>
                  <a:pt x="857911" y="106021"/>
                </a:lnTo>
                <a:lnTo>
                  <a:pt x="854652" y="94900"/>
                </a:lnTo>
                <a:lnTo>
                  <a:pt x="849251" y="84875"/>
                </a:lnTo>
                <a:lnTo>
                  <a:pt x="844725" y="79501"/>
                </a:lnTo>
                <a:close/>
              </a:path>
              <a:path w="1037589" h="175894">
                <a:moveTo>
                  <a:pt x="906500" y="59309"/>
                </a:moveTo>
                <a:lnTo>
                  <a:pt x="883386" y="59309"/>
                </a:lnTo>
                <a:lnTo>
                  <a:pt x="883386" y="173609"/>
                </a:lnTo>
                <a:lnTo>
                  <a:pt x="906500" y="173609"/>
                </a:lnTo>
                <a:lnTo>
                  <a:pt x="906500" y="91948"/>
                </a:lnTo>
                <a:lnTo>
                  <a:pt x="912408" y="84947"/>
                </a:lnTo>
                <a:lnTo>
                  <a:pt x="918898" y="79946"/>
                </a:lnTo>
                <a:lnTo>
                  <a:pt x="925985" y="76946"/>
                </a:lnTo>
                <a:lnTo>
                  <a:pt x="933678" y="75946"/>
                </a:lnTo>
                <a:lnTo>
                  <a:pt x="973902" y="75946"/>
                </a:lnTo>
                <a:lnTo>
                  <a:pt x="972845" y="73913"/>
                </a:lnTo>
                <a:lnTo>
                  <a:pt x="906500" y="73913"/>
                </a:lnTo>
                <a:lnTo>
                  <a:pt x="906500" y="59309"/>
                </a:lnTo>
                <a:close/>
              </a:path>
              <a:path w="1037589" h="175894">
                <a:moveTo>
                  <a:pt x="973902" y="75946"/>
                </a:moveTo>
                <a:lnTo>
                  <a:pt x="942060" y="75946"/>
                </a:lnTo>
                <a:lnTo>
                  <a:pt x="948029" y="78486"/>
                </a:lnTo>
                <a:lnTo>
                  <a:pt x="951585" y="83438"/>
                </a:lnTo>
                <a:lnTo>
                  <a:pt x="956919" y="173609"/>
                </a:lnTo>
                <a:lnTo>
                  <a:pt x="979525" y="173609"/>
                </a:lnTo>
                <a:lnTo>
                  <a:pt x="979525" y="108330"/>
                </a:lnTo>
                <a:lnTo>
                  <a:pt x="979237" y="98565"/>
                </a:lnTo>
                <a:lnTo>
                  <a:pt x="978366" y="90217"/>
                </a:lnTo>
                <a:lnTo>
                  <a:pt x="976900" y="83274"/>
                </a:lnTo>
                <a:lnTo>
                  <a:pt x="974826" y="77724"/>
                </a:lnTo>
                <a:lnTo>
                  <a:pt x="973902" y="75946"/>
                </a:lnTo>
                <a:close/>
              </a:path>
              <a:path w="1037589" h="175894">
                <a:moveTo>
                  <a:pt x="948029" y="57023"/>
                </a:moveTo>
                <a:lnTo>
                  <a:pt x="940917" y="57023"/>
                </a:lnTo>
                <a:lnTo>
                  <a:pt x="931539" y="58072"/>
                </a:lnTo>
                <a:lnTo>
                  <a:pt x="922661" y="61229"/>
                </a:lnTo>
                <a:lnTo>
                  <a:pt x="914307" y="66506"/>
                </a:lnTo>
                <a:lnTo>
                  <a:pt x="906500" y="73913"/>
                </a:lnTo>
                <a:lnTo>
                  <a:pt x="972845" y="73913"/>
                </a:lnTo>
                <a:lnTo>
                  <a:pt x="971524" y="71374"/>
                </a:lnTo>
                <a:lnTo>
                  <a:pt x="966952" y="66293"/>
                </a:lnTo>
                <a:lnTo>
                  <a:pt x="960729" y="62611"/>
                </a:lnTo>
                <a:lnTo>
                  <a:pt x="954633" y="58927"/>
                </a:lnTo>
                <a:lnTo>
                  <a:pt x="948029" y="57023"/>
                </a:lnTo>
                <a:close/>
              </a:path>
              <a:path w="1037589" h="175894">
                <a:moveTo>
                  <a:pt x="1026261" y="145923"/>
                </a:moveTo>
                <a:lnTo>
                  <a:pt x="1017752" y="145923"/>
                </a:lnTo>
                <a:lnTo>
                  <a:pt x="1014196" y="147320"/>
                </a:lnTo>
                <a:lnTo>
                  <a:pt x="1011402" y="150240"/>
                </a:lnTo>
                <a:lnTo>
                  <a:pt x="1008481" y="153162"/>
                </a:lnTo>
                <a:lnTo>
                  <a:pt x="1006957" y="156717"/>
                </a:lnTo>
                <a:lnTo>
                  <a:pt x="1006957" y="165100"/>
                </a:lnTo>
                <a:lnTo>
                  <a:pt x="1008481" y="168528"/>
                </a:lnTo>
                <a:lnTo>
                  <a:pt x="1014196" y="174243"/>
                </a:lnTo>
                <a:lnTo>
                  <a:pt x="1017752" y="175640"/>
                </a:lnTo>
                <a:lnTo>
                  <a:pt x="1026388" y="175640"/>
                </a:lnTo>
                <a:lnTo>
                  <a:pt x="1029944" y="174243"/>
                </a:lnTo>
                <a:lnTo>
                  <a:pt x="1032865" y="171450"/>
                </a:lnTo>
                <a:lnTo>
                  <a:pt x="1035786" y="168528"/>
                </a:lnTo>
                <a:lnTo>
                  <a:pt x="1037310" y="165100"/>
                </a:lnTo>
                <a:lnTo>
                  <a:pt x="1037310" y="156717"/>
                </a:lnTo>
                <a:lnTo>
                  <a:pt x="1035786" y="153162"/>
                </a:lnTo>
                <a:lnTo>
                  <a:pt x="1032865" y="150240"/>
                </a:lnTo>
                <a:lnTo>
                  <a:pt x="1029817" y="147320"/>
                </a:lnTo>
                <a:lnTo>
                  <a:pt x="1026261" y="14592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143" y="3549903"/>
            <a:ext cx="3323247" cy="23431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8601" y="3887596"/>
            <a:ext cx="1806930" cy="23190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3719" y="4449317"/>
            <a:ext cx="1911604" cy="1778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3537" y="5013197"/>
            <a:ext cx="3188423" cy="23406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789901" y="5348478"/>
            <a:ext cx="815975" cy="177800"/>
          </a:xfrm>
          <a:custGeom>
            <a:avLst/>
            <a:gdLst/>
            <a:ahLst/>
            <a:cxnLst/>
            <a:rect l="l" t="t" r="r" b="b"/>
            <a:pathLst>
              <a:path w="815975" h="177800">
                <a:moveTo>
                  <a:pt x="749" y="130429"/>
                </a:moveTo>
                <a:lnTo>
                  <a:pt x="749" y="161925"/>
                </a:lnTo>
                <a:lnTo>
                  <a:pt x="11598" y="168852"/>
                </a:lnTo>
                <a:lnTo>
                  <a:pt x="23021" y="173815"/>
                </a:lnTo>
                <a:lnTo>
                  <a:pt x="35021" y="176801"/>
                </a:lnTo>
                <a:lnTo>
                  <a:pt x="47599" y="177800"/>
                </a:lnTo>
                <a:lnTo>
                  <a:pt x="58258" y="176988"/>
                </a:lnTo>
                <a:lnTo>
                  <a:pt x="91042" y="155956"/>
                </a:lnTo>
                <a:lnTo>
                  <a:pt x="47345" y="155956"/>
                </a:lnTo>
                <a:lnTo>
                  <a:pt x="34508" y="154360"/>
                </a:lnTo>
                <a:lnTo>
                  <a:pt x="22461" y="149574"/>
                </a:lnTo>
                <a:lnTo>
                  <a:pt x="11207" y="141597"/>
                </a:lnTo>
                <a:lnTo>
                  <a:pt x="749" y="130429"/>
                </a:lnTo>
                <a:close/>
              </a:path>
              <a:path w="815975" h="177800">
                <a:moveTo>
                  <a:pt x="51193" y="0"/>
                </a:moveTo>
                <a:lnTo>
                  <a:pt x="14223" y="12700"/>
                </a:lnTo>
                <a:lnTo>
                  <a:pt x="0" y="46101"/>
                </a:lnTo>
                <a:lnTo>
                  <a:pt x="0" y="55118"/>
                </a:lnTo>
                <a:lnTo>
                  <a:pt x="24559" y="86161"/>
                </a:lnTo>
                <a:lnTo>
                  <a:pt x="51701" y="103124"/>
                </a:lnTo>
                <a:lnTo>
                  <a:pt x="61702" y="110289"/>
                </a:lnTo>
                <a:lnTo>
                  <a:pt x="68846" y="117681"/>
                </a:lnTo>
                <a:lnTo>
                  <a:pt x="73132" y="125287"/>
                </a:lnTo>
                <a:lnTo>
                  <a:pt x="74561" y="133096"/>
                </a:lnTo>
                <a:lnTo>
                  <a:pt x="74561" y="139700"/>
                </a:lnTo>
                <a:lnTo>
                  <a:pt x="71970" y="145034"/>
                </a:lnTo>
                <a:lnTo>
                  <a:pt x="66687" y="149574"/>
                </a:lnTo>
                <a:lnTo>
                  <a:pt x="61620" y="153797"/>
                </a:lnTo>
                <a:lnTo>
                  <a:pt x="55130" y="155956"/>
                </a:lnTo>
                <a:lnTo>
                  <a:pt x="91042" y="155956"/>
                </a:lnTo>
                <a:lnTo>
                  <a:pt x="94434" y="149764"/>
                </a:lnTo>
                <a:lnTo>
                  <a:pt x="97055" y="140787"/>
                </a:lnTo>
                <a:lnTo>
                  <a:pt x="97929" y="130810"/>
                </a:lnTo>
                <a:lnTo>
                  <a:pt x="95943" y="116786"/>
                </a:lnTo>
                <a:lnTo>
                  <a:pt x="66166" y="82550"/>
                </a:lnTo>
                <a:lnTo>
                  <a:pt x="38658" y="66294"/>
                </a:lnTo>
                <a:lnTo>
                  <a:pt x="32473" y="61468"/>
                </a:lnTo>
                <a:lnTo>
                  <a:pt x="28638" y="57023"/>
                </a:lnTo>
                <a:lnTo>
                  <a:pt x="24790" y="52451"/>
                </a:lnTo>
                <a:lnTo>
                  <a:pt x="22859" y="47625"/>
                </a:lnTo>
                <a:lnTo>
                  <a:pt x="22859" y="36576"/>
                </a:lnTo>
                <a:lnTo>
                  <a:pt x="25476" y="31750"/>
                </a:lnTo>
                <a:lnTo>
                  <a:pt x="30695" y="27940"/>
                </a:lnTo>
                <a:lnTo>
                  <a:pt x="35915" y="24257"/>
                </a:lnTo>
                <a:lnTo>
                  <a:pt x="42583" y="22352"/>
                </a:lnTo>
                <a:lnTo>
                  <a:pt x="91097" y="22352"/>
                </a:lnTo>
                <a:lnTo>
                  <a:pt x="91097" y="12192"/>
                </a:lnTo>
                <a:lnTo>
                  <a:pt x="81795" y="6858"/>
                </a:lnTo>
                <a:lnTo>
                  <a:pt x="72045" y="3048"/>
                </a:lnTo>
                <a:lnTo>
                  <a:pt x="61845" y="762"/>
                </a:lnTo>
                <a:lnTo>
                  <a:pt x="51193" y="0"/>
                </a:lnTo>
                <a:close/>
              </a:path>
              <a:path w="815975" h="177800">
                <a:moveTo>
                  <a:pt x="91097" y="22352"/>
                </a:moveTo>
                <a:lnTo>
                  <a:pt x="50698" y="22352"/>
                </a:lnTo>
                <a:lnTo>
                  <a:pt x="61330" y="23473"/>
                </a:lnTo>
                <a:lnTo>
                  <a:pt x="71607" y="26844"/>
                </a:lnTo>
                <a:lnTo>
                  <a:pt x="81529" y="32478"/>
                </a:lnTo>
                <a:lnTo>
                  <a:pt x="91097" y="40386"/>
                </a:lnTo>
                <a:lnTo>
                  <a:pt x="91097" y="22352"/>
                </a:lnTo>
                <a:close/>
              </a:path>
              <a:path w="815975" h="177800">
                <a:moveTo>
                  <a:pt x="143535" y="61468"/>
                </a:moveTo>
                <a:lnTo>
                  <a:pt x="120916" y="61468"/>
                </a:lnTo>
                <a:lnTo>
                  <a:pt x="120916" y="127000"/>
                </a:lnTo>
                <a:lnTo>
                  <a:pt x="133286" y="168783"/>
                </a:lnTo>
                <a:lnTo>
                  <a:pt x="139369" y="172339"/>
                </a:lnTo>
                <a:lnTo>
                  <a:pt x="145465" y="176022"/>
                </a:lnTo>
                <a:lnTo>
                  <a:pt x="152107" y="177800"/>
                </a:lnTo>
                <a:lnTo>
                  <a:pt x="165455" y="177800"/>
                </a:lnTo>
                <a:lnTo>
                  <a:pt x="171602" y="176276"/>
                </a:lnTo>
                <a:lnTo>
                  <a:pt x="183946" y="170434"/>
                </a:lnTo>
                <a:lnTo>
                  <a:pt x="189433" y="166370"/>
                </a:lnTo>
                <a:lnTo>
                  <a:pt x="194233" y="161163"/>
                </a:lnTo>
                <a:lnTo>
                  <a:pt x="216852" y="161163"/>
                </a:lnTo>
                <a:lnTo>
                  <a:pt x="216852" y="158877"/>
                </a:lnTo>
                <a:lnTo>
                  <a:pt x="158153" y="158877"/>
                </a:lnTo>
                <a:lnTo>
                  <a:pt x="152133" y="156464"/>
                </a:lnTo>
                <a:lnTo>
                  <a:pt x="143550" y="127000"/>
                </a:lnTo>
                <a:lnTo>
                  <a:pt x="143535" y="61468"/>
                </a:lnTo>
                <a:close/>
              </a:path>
              <a:path w="815975" h="177800">
                <a:moveTo>
                  <a:pt x="216852" y="161163"/>
                </a:moveTo>
                <a:lnTo>
                  <a:pt x="194233" y="161163"/>
                </a:lnTo>
                <a:lnTo>
                  <a:pt x="194233" y="175768"/>
                </a:lnTo>
                <a:lnTo>
                  <a:pt x="216852" y="175768"/>
                </a:lnTo>
                <a:lnTo>
                  <a:pt x="216852" y="161163"/>
                </a:lnTo>
                <a:close/>
              </a:path>
              <a:path w="815975" h="177800">
                <a:moveTo>
                  <a:pt x="216852" y="61468"/>
                </a:moveTo>
                <a:lnTo>
                  <a:pt x="194233" y="61468"/>
                </a:lnTo>
                <a:lnTo>
                  <a:pt x="194233" y="143129"/>
                </a:lnTo>
                <a:lnTo>
                  <a:pt x="188280" y="150036"/>
                </a:lnTo>
                <a:lnTo>
                  <a:pt x="181719" y="154955"/>
                </a:lnTo>
                <a:lnTo>
                  <a:pt x="174550" y="157898"/>
                </a:lnTo>
                <a:lnTo>
                  <a:pt x="166776" y="158877"/>
                </a:lnTo>
                <a:lnTo>
                  <a:pt x="216852" y="158877"/>
                </a:lnTo>
                <a:lnTo>
                  <a:pt x="216852" y="61468"/>
                </a:lnTo>
                <a:close/>
              </a:path>
              <a:path w="815975" h="177800">
                <a:moveTo>
                  <a:pt x="305396" y="59182"/>
                </a:moveTo>
                <a:lnTo>
                  <a:pt x="299516" y="59182"/>
                </a:lnTo>
                <a:lnTo>
                  <a:pt x="287453" y="60227"/>
                </a:lnTo>
                <a:lnTo>
                  <a:pt x="251829" y="84695"/>
                </a:lnTo>
                <a:lnTo>
                  <a:pt x="243090" y="119253"/>
                </a:lnTo>
                <a:lnTo>
                  <a:pt x="244088" y="131921"/>
                </a:lnTo>
                <a:lnTo>
                  <a:pt x="267730" y="168852"/>
                </a:lnTo>
                <a:lnTo>
                  <a:pt x="301878" y="177800"/>
                </a:lnTo>
                <a:lnTo>
                  <a:pt x="310060" y="177397"/>
                </a:lnTo>
                <a:lnTo>
                  <a:pt x="318338" y="176196"/>
                </a:lnTo>
                <a:lnTo>
                  <a:pt x="326710" y="174210"/>
                </a:lnTo>
                <a:lnTo>
                  <a:pt x="335178" y="171450"/>
                </a:lnTo>
                <a:lnTo>
                  <a:pt x="335178" y="156718"/>
                </a:lnTo>
                <a:lnTo>
                  <a:pt x="305231" y="156718"/>
                </a:lnTo>
                <a:lnTo>
                  <a:pt x="296683" y="156073"/>
                </a:lnTo>
                <a:lnTo>
                  <a:pt x="266627" y="126801"/>
                </a:lnTo>
                <a:lnTo>
                  <a:pt x="265963" y="118491"/>
                </a:lnTo>
                <a:lnTo>
                  <a:pt x="266575" y="110561"/>
                </a:lnTo>
                <a:lnTo>
                  <a:pt x="293577" y="81057"/>
                </a:lnTo>
                <a:lnTo>
                  <a:pt x="300875" y="80391"/>
                </a:lnTo>
                <a:lnTo>
                  <a:pt x="332689" y="80391"/>
                </a:lnTo>
                <a:lnTo>
                  <a:pt x="332689" y="67183"/>
                </a:lnTo>
                <a:lnTo>
                  <a:pt x="325818" y="64135"/>
                </a:lnTo>
                <a:lnTo>
                  <a:pt x="320040" y="61976"/>
                </a:lnTo>
                <a:lnTo>
                  <a:pt x="315353" y="60960"/>
                </a:lnTo>
                <a:lnTo>
                  <a:pt x="310680" y="59817"/>
                </a:lnTo>
                <a:lnTo>
                  <a:pt x="305396" y="59182"/>
                </a:lnTo>
                <a:close/>
              </a:path>
              <a:path w="815975" h="177800">
                <a:moveTo>
                  <a:pt x="335178" y="149098"/>
                </a:moveTo>
                <a:lnTo>
                  <a:pt x="326970" y="152431"/>
                </a:lnTo>
                <a:lnTo>
                  <a:pt x="319243" y="154813"/>
                </a:lnTo>
                <a:lnTo>
                  <a:pt x="311996" y="156241"/>
                </a:lnTo>
                <a:lnTo>
                  <a:pt x="305231" y="156718"/>
                </a:lnTo>
                <a:lnTo>
                  <a:pt x="335178" y="156718"/>
                </a:lnTo>
                <a:lnTo>
                  <a:pt x="335178" y="149098"/>
                </a:lnTo>
                <a:close/>
              </a:path>
              <a:path w="815975" h="177800">
                <a:moveTo>
                  <a:pt x="332689" y="80391"/>
                </a:moveTo>
                <a:lnTo>
                  <a:pt x="300875" y="80391"/>
                </a:lnTo>
                <a:lnTo>
                  <a:pt x="308364" y="81061"/>
                </a:lnTo>
                <a:lnTo>
                  <a:pt x="316163" y="83089"/>
                </a:lnTo>
                <a:lnTo>
                  <a:pt x="324271" y="86498"/>
                </a:lnTo>
                <a:lnTo>
                  <a:pt x="332689" y="91313"/>
                </a:lnTo>
                <a:lnTo>
                  <a:pt x="332689" y="80391"/>
                </a:lnTo>
                <a:close/>
              </a:path>
              <a:path w="815975" h="177800">
                <a:moveTo>
                  <a:pt x="416648" y="59182"/>
                </a:moveTo>
                <a:lnTo>
                  <a:pt x="410768" y="59182"/>
                </a:lnTo>
                <a:lnTo>
                  <a:pt x="398705" y="60227"/>
                </a:lnTo>
                <a:lnTo>
                  <a:pt x="363081" y="84695"/>
                </a:lnTo>
                <a:lnTo>
                  <a:pt x="354342" y="119253"/>
                </a:lnTo>
                <a:lnTo>
                  <a:pt x="355340" y="131921"/>
                </a:lnTo>
                <a:lnTo>
                  <a:pt x="378982" y="168852"/>
                </a:lnTo>
                <a:lnTo>
                  <a:pt x="413131" y="177800"/>
                </a:lnTo>
                <a:lnTo>
                  <a:pt x="421312" y="177397"/>
                </a:lnTo>
                <a:lnTo>
                  <a:pt x="429590" y="176196"/>
                </a:lnTo>
                <a:lnTo>
                  <a:pt x="437962" y="174210"/>
                </a:lnTo>
                <a:lnTo>
                  <a:pt x="446430" y="171450"/>
                </a:lnTo>
                <a:lnTo>
                  <a:pt x="446430" y="156718"/>
                </a:lnTo>
                <a:lnTo>
                  <a:pt x="416483" y="156718"/>
                </a:lnTo>
                <a:lnTo>
                  <a:pt x="407935" y="156073"/>
                </a:lnTo>
                <a:lnTo>
                  <a:pt x="377879" y="126801"/>
                </a:lnTo>
                <a:lnTo>
                  <a:pt x="377215" y="118491"/>
                </a:lnTo>
                <a:lnTo>
                  <a:pt x="377827" y="110561"/>
                </a:lnTo>
                <a:lnTo>
                  <a:pt x="404829" y="81057"/>
                </a:lnTo>
                <a:lnTo>
                  <a:pt x="412127" y="80391"/>
                </a:lnTo>
                <a:lnTo>
                  <a:pt x="443941" y="80391"/>
                </a:lnTo>
                <a:lnTo>
                  <a:pt x="443941" y="67183"/>
                </a:lnTo>
                <a:lnTo>
                  <a:pt x="437070" y="64135"/>
                </a:lnTo>
                <a:lnTo>
                  <a:pt x="431291" y="61976"/>
                </a:lnTo>
                <a:lnTo>
                  <a:pt x="426605" y="60960"/>
                </a:lnTo>
                <a:lnTo>
                  <a:pt x="421932" y="59817"/>
                </a:lnTo>
                <a:lnTo>
                  <a:pt x="416648" y="59182"/>
                </a:lnTo>
                <a:close/>
              </a:path>
              <a:path w="815975" h="177800">
                <a:moveTo>
                  <a:pt x="446430" y="149098"/>
                </a:moveTo>
                <a:lnTo>
                  <a:pt x="438222" y="152431"/>
                </a:lnTo>
                <a:lnTo>
                  <a:pt x="430495" y="154813"/>
                </a:lnTo>
                <a:lnTo>
                  <a:pt x="423248" y="156241"/>
                </a:lnTo>
                <a:lnTo>
                  <a:pt x="416483" y="156718"/>
                </a:lnTo>
                <a:lnTo>
                  <a:pt x="446430" y="156718"/>
                </a:lnTo>
                <a:lnTo>
                  <a:pt x="446430" y="149098"/>
                </a:lnTo>
                <a:close/>
              </a:path>
              <a:path w="815975" h="177800">
                <a:moveTo>
                  <a:pt x="443941" y="80391"/>
                </a:moveTo>
                <a:lnTo>
                  <a:pt x="412127" y="80391"/>
                </a:lnTo>
                <a:lnTo>
                  <a:pt x="419616" y="81061"/>
                </a:lnTo>
                <a:lnTo>
                  <a:pt x="427415" y="83089"/>
                </a:lnTo>
                <a:lnTo>
                  <a:pt x="435523" y="86498"/>
                </a:lnTo>
                <a:lnTo>
                  <a:pt x="443941" y="91313"/>
                </a:lnTo>
                <a:lnTo>
                  <a:pt x="443941" y="80391"/>
                </a:lnTo>
                <a:close/>
              </a:path>
              <a:path w="815975" h="177800">
                <a:moveTo>
                  <a:pt x="519595" y="59182"/>
                </a:moveTo>
                <a:lnTo>
                  <a:pt x="481114" y="75565"/>
                </a:lnTo>
                <a:lnTo>
                  <a:pt x="466344" y="117983"/>
                </a:lnTo>
                <a:lnTo>
                  <a:pt x="466782" y="126462"/>
                </a:lnTo>
                <a:lnTo>
                  <a:pt x="486508" y="165431"/>
                </a:lnTo>
                <a:lnTo>
                  <a:pt x="522643" y="177546"/>
                </a:lnTo>
                <a:lnTo>
                  <a:pt x="531787" y="177546"/>
                </a:lnTo>
                <a:lnTo>
                  <a:pt x="567347" y="164592"/>
                </a:lnTo>
                <a:lnTo>
                  <a:pt x="567347" y="156464"/>
                </a:lnTo>
                <a:lnTo>
                  <a:pt x="526072" y="156464"/>
                </a:lnTo>
                <a:lnTo>
                  <a:pt x="518448" y="155846"/>
                </a:lnTo>
                <a:lnTo>
                  <a:pt x="489962" y="128414"/>
                </a:lnTo>
                <a:lnTo>
                  <a:pt x="488988" y="120650"/>
                </a:lnTo>
                <a:lnTo>
                  <a:pt x="569379" y="120650"/>
                </a:lnTo>
                <a:lnTo>
                  <a:pt x="569379" y="117729"/>
                </a:lnTo>
                <a:lnTo>
                  <a:pt x="568658" y="107061"/>
                </a:lnTo>
                <a:lnTo>
                  <a:pt x="489496" y="107061"/>
                </a:lnTo>
                <a:lnTo>
                  <a:pt x="491020" y="98044"/>
                </a:lnTo>
                <a:lnTo>
                  <a:pt x="494449" y="91059"/>
                </a:lnTo>
                <a:lnTo>
                  <a:pt x="504736" y="81280"/>
                </a:lnTo>
                <a:lnTo>
                  <a:pt x="511467" y="78867"/>
                </a:lnTo>
                <a:lnTo>
                  <a:pt x="558330" y="78867"/>
                </a:lnTo>
                <a:lnTo>
                  <a:pt x="555790" y="75184"/>
                </a:lnTo>
                <a:lnTo>
                  <a:pt x="548455" y="68183"/>
                </a:lnTo>
                <a:lnTo>
                  <a:pt x="539978" y="63182"/>
                </a:lnTo>
                <a:lnTo>
                  <a:pt x="530358" y="60182"/>
                </a:lnTo>
                <a:lnTo>
                  <a:pt x="519595" y="59182"/>
                </a:lnTo>
                <a:close/>
              </a:path>
              <a:path w="815975" h="177800">
                <a:moveTo>
                  <a:pt x="567347" y="142494"/>
                </a:moveTo>
                <a:lnTo>
                  <a:pt x="557696" y="148590"/>
                </a:lnTo>
                <a:lnTo>
                  <a:pt x="547614" y="152955"/>
                </a:lnTo>
                <a:lnTo>
                  <a:pt x="537075" y="155584"/>
                </a:lnTo>
                <a:lnTo>
                  <a:pt x="526072" y="156464"/>
                </a:lnTo>
                <a:lnTo>
                  <a:pt x="567347" y="156464"/>
                </a:lnTo>
                <a:lnTo>
                  <a:pt x="567347" y="142494"/>
                </a:lnTo>
                <a:close/>
              </a:path>
              <a:path w="815975" h="177800">
                <a:moveTo>
                  <a:pt x="558330" y="78867"/>
                </a:moveTo>
                <a:lnTo>
                  <a:pt x="527596" y="78867"/>
                </a:lnTo>
                <a:lnTo>
                  <a:pt x="534073" y="81280"/>
                </a:lnTo>
                <a:lnTo>
                  <a:pt x="538899" y="86233"/>
                </a:lnTo>
                <a:lnTo>
                  <a:pt x="543725" y="91059"/>
                </a:lnTo>
                <a:lnTo>
                  <a:pt x="546392" y="98044"/>
                </a:lnTo>
                <a:lnTo>
                  <a:pt x="547027" y="107061"/>
                </a:lnTo>
                <a:lnTo>
                  <a:pt x="568658" y="107061"/>
                </a:lnTo>
                <a:lnTo>
                  <a:pt x="568523" y="105062"/>
                </a:lnTo>
                <a:lnTo>
                  <a:pt x="565965" y="93741"/>
                </a:lnTo>
                <a:lnTo>
                  <a:pt x="561717" y="83778"/>
                </a:lnTo>
                <a:lnTo>
                  <a:pt x="558330" y="78867"/>
                </a:lnTo>
                <a:close/>
              </a:path>
              <a:path w="815975" h="177800">
                <a:moveTo>
                  <a:pt x="588302" y="143256"/>
                </a:moveTo>
                <a:lnTo>
                  <a:pt x="588302" y="167640"/>
                </a:lnTo>
                <a:lnTo>
                  <a:pt x="596303" y="171450"/>
                </a:lnTo>
                <a:lnTo>
                  <a:pt x="602907" y="174117"/>
                </a:lnTo>
                <a:lnTo>
                  <a:pt x="608241" y="175641"/>
                </a:lnTo>
                <a:lnTo>
                  <a:pt x="613575" y="177038"/>
                </a:lnTo>
                <a:lnTo>
                  <a:pt x="619671" y="177800"/>
                </a:lnTo>
                <a:lnTo>
                  <a:pt x="626402" y="177800"/>
                </a:lnTo>
                <a:lnTo>
                  <a:pt x="662898" y="158527"/>
                </a:lnTo>
                <a:lnTo>
                  <a:pt x="662995" y="158242"/>
                </a:lnTo>
                <a:lnTo>
                  <a:pt x="620179" y="158242"/>
                </a:lnTo>
                <a:lnTo>
                  <a:pt x="614464" y="156845"/>
                </a:lnTo>
                <a:lnTo>
                  <a:pt x="607860" y="154178"/>
                </a:lnTo>
                <a:lnTo>
                  <a:pt x="601129" y="151384"/>
                </a:lnTo>
                <a:lnTo>
                  <a:pt x="594652" y="147701"/>
                </a:lnTo>
                <a:lnTo>
                  <a:pt x="588302" y="143256"/>
                </a:lnTo>
                <a:close/>
              </a:path>
              <a:path w="815975" h="177800">
                <a:moveTo>
                  <a:pt x="625640" y="59182"/>
                </a:moveTo>
                <a:lnTo>
                  <a:pt x="589064" y="80264"/>
                </a:lnTo>
                <a:lnTo>
                  <a:pt x="589064" y="95885"/>
                </a:lnTo>
                <a:lnTo>
                  <a:pt x="624370" y="128651"/>
                </a:lnTo>
                <a:lnTo>
                  <a:pt x="631736" y="132842"/>
                </a:lnTo>
                <a:lnTo>
                  <a:pt x="636435" y="136017"/>
                </a:lnTo>
                <a:lnTo>
                  <a:pt x="640880" y="140462"/>
                </a:lnTo>
                <a:lnTo>
                  <a:pt x="641896" y="143129"/>
                </a:lnTo>
                <a:lnTo>
                  <a:pt x="641896" y="149733"/>
                </a:lnTo>
                <a:lnTo>
                  <a:pt x="640245" y="152527"/>
                </a:lnTo>
                <a:lnTo>
                  <a:pt x="636816" y="154813"/>
                </a:lnTo>
                <a:lnTo>
                  <a:pt x="633514" y="157099"/>
                </a:lnTo>
                <a:lnTo>
                  <a:pt x="629450" y="158242"/>
                </a:lnTo>
                <a:lnTo>
                  <a:pt x="662995" y="158242"/>
                </a:lnTo>
                <a:lnTo>
                  <a:pt x="664956" y="152459"/>
                </a:lnTo>
                <a:lnTo>
                  <a:pt x="665645" y="145796"/>
                </a:lnTo>
                <a:lnTo>
                  <a:pt x="663859" y="136199"/>
                </a:lnTo>
                <a:lnTo>
                  <a:pt x="629069" y="105410"/>
                </a:lnTo>
                <a:lnTo>
                  <a:pt x="622846" y="101981"/>
                </a:lnTo>
                <a:lnTo>
                  <a:pt x="618655" y="99060"/>
                </a:lnTo>
                <a:lnTo>
                  <a:pt x="616115" y="96647"/>
                </a:lnTo>
                <a:lnTo>
                  <a:pt x="613702" y="94234"/>
                </a:lnTo>
                <a:lnTo>
                  <a:pt x="612559" y="91694"/>
                </a:lnTo>
                <a:lnTo>
                  <a:pt x="612559" y="85979"/>
                </a:lnTo>
                <a:lnTo>
                  <a:pt x="613829" y="83566"/>
                </a:lnTo>
                <a:lnTo>
                  <a:pt x="616496" y="81661"/>
                </a:lnTo>
                <a:lnTo>
                  <a:pt x="619290" y="79756"/>
                </a:lnTo>
                <a:lnTo>
                  <a:pt x="622719" y="78867"/>
                </a:lnTo>
                <a:lnTo>
                  <a:pt x="660057" y="78867"/>
                </a:lnTo>
                <a:lnTo>
                  <a:pt x="660057" y="68707"/>
                </a:lnTo>
                <a:lnTo>
                  <a:pt x="651321" y="64539"/>
                </a:lnTo>
                <a:lnTo>
                  <a:pt x="642658" y="61563"/>
                </a:lnTo>
                <a:lnTo>
                  <a:pt x="634089" y="59777"/>
                </a:lnTo>
                <a:lnTo>
                  <a:pt x="625640" y="59182"/>
                </a:lnTo>
                <a:close/>
              </a:path>
              <a:path w="815975" h="177800">
                <a:moveTo>
                  <a:pt x="660057" y="78867"/>
                </a:moveTo>
                <a:lnTo>
                  <a:pt x="627164" y="78867"/>
                </a:lnTo>
                <a:lnTo>
                  <a:pt x="634018" y="79629"/>
                </a:lnTo>
                <a:lnTo>
                  <a:pt x="641800" y="81915"/>
                </a:lnTo>
                <a:lnTo>
                  <a:pt x="650488" y="85725"/>
                </a:lnTo>
                <a:lnTo>
                  <a:pt x="660057" y="91059"/>
                </a:lnTo>
                <a:lnTo>
                  <a:pt x="660057" y="78867"/>
                </a:lnTo>
                <a:close/>
              </a:path>
              <a:path w="815975" h="177800">
                <a:moveTo>
                  <a:pt x="685838" y="143256"/>
                </a:moveTo>
                <a:lnTo>
                  <a:pt x="685838" y="167640"/>
                </a:lnTo>
                <a:lnTo>
                  <a:pt x="693839" y="171450"/>
                </a:lnTo>
                <a:lnTo>
                  <a:pt x="700443" y="174117"/>
                </a:lnTo>
                <a:lnTo>
                  <a:pt x="705777" y="175641"/>
                </a:lnTo>
                <a:lnTo>
                  <a:pt x="711111" y="177038"/>
                </a:lnTo>
                <a:lnTo>
                  <a:pt x="717207" y="177800"/>
                </a:lnTo>
                <a:lnTo>
                  <a:pt x="723938" y="177800"/>
                </a:lnTo>
                <a:lnTo>
                  <a:pt x="760434" y="158527"/>
                </a:lnTo>
                <a:lnTo>
                  <a:pt x="760531" y="158242"/>
                </a:lnTo>
                <a:lnTo>
                  <a:pt x="717715" y="158242"/>
                </a:lnTo>
                <a:lnTo>
                  <a:pt x="712000" y="156845"/>
                </a:lnTo>
                <a:lnTo>
                  <a:pt x="705396" y="154178"/>
                </a:lnTo>
                <a:lnTo>
                  <a:pt x="698665" y="151384"/>
                </a:lnTo>
                <a:lnTo>
                  <a:pt x="692188" y="147701"/>
                </a:lnTo>
                <a:lnTo>
                  <a:pt x="685838" y="143256"/>
                </a:lnTo>
                <a:close/>
              </a:path>
              <a:path w="815975" h="177800">
                <a:moveTo>
                  <a:pt x="723176" y="59182"/>
                </a:moveTo>
                <a:lnTo>
                  <a:pt x="686600" y="80264"/>
                </a:lnTo>
                <a:lnTo>
                  <a:pt x="686600" y="95885"/>
                </a:lnTo>
                <a:lnTo>
                  <a:pt x="721906" y="128651"/>
                </a:lnTo>
                <a:lnTo>
                  <a:pt x="729272" y="132842"/>
                </a:lnTo>
                <a:lnTo>
                  <a:pt x="733971" y="136017"/>
                </a:lnTo>
                <a:lnTo>
                  <a:pt x="738416" y="140462"/>
                </a:lnTo>
                <a:lnTo>
                  <a:pt x="739432" y="143129"/>
                </a:lnTo>
                <a:lnTo>
                  <a:pt x="739432" y="149733"/>
                </a:lnTo>
                <a:lnTo>
                  <a:pt x="737781" y="152527"/>
                </a:lnTo>
                <a:lnTo>
                  <a:pt x="734352" y="154813"/>
                </a:lnTo>
                <a:lnTo>
                  <a:pt x="731050" y="157099"/>
                </a:lnTo>
                <a:lnTo>
                  <a:pt x="726986" y="158242"/>
                </a:lnTo>
                <a:lnTo>
                  <a:pt x="760531" y="158242"/>
                </a:lnTo>
                <a:lnTo>
                  <a:pt x="762492" y="152459"/>
                </a:lnTo>
                <a:lnTo>
                  <a:pt x="763181" y="145796"/>
                </a:lnTo>
                <a:lnTo>
                  <a:pt x="761395" y="136199"/>
                </a:lnTo>
                <a:lnTo>
                  <a:pt x="726605" y="105410"/>
                </a:lnTo>
                <a:lnTo>
                  <a:pt x="720382" y="101981"/>
                </a:lnTo>
                <a:lnTo>
                  <a:pt x="716191" y="99060"/>
                </a:lnTo>
                <a:lnTo>
                  <a:pt x="713651" y="96647"/>
                </a:lnTo>
                <a:lnTo>
                  <a:pt x="711238" y="94234"/>
                </a:lnTo>
                <a:lnTo>
                  <a:pt x="710095" y="91694"/>
                </a:lnTo>
                <a:lnTo>
                  <a:pt x="710095" y="85979"/>
                </a:lnTo>
                <a:lnTo>
                  <a:pt x="711365" y="83566"/>
                </a:lnTo>
                <a:lnTo>
                  <a:pt x="714032" y="81661"/>
                </a:lnTo>
                <a:lnTo>
                  <a:pt x="716826" y="79756"/>
                </a:lnTo>
                <a:lnTo>
                  <a:pt x="720255" y="78867"/>
                </a:lnTo>
                <a:lnTo>
                  <a:pt x="757593" y="78867"/>
                </a:lnTo>
                <a:lnTo>
                  <a:pt x="757593" y="68707"/>
                </a:lnTo>
                <a:lnTo>
                  <a:pt x="748857" y="64539"/>
                </a:lnTo>
                <a:lnTo>
                  <a:pt x="740194" y="61563"/>
                </a:lnTo>
                <a:lnTo>
                  <a:pt x="731625" y="59777"/>
                </a:lnTo>
                <a:lnTo>
                  <a:pt x="723176" y="59182"/>
                </a:lnTo>
                <a:close/>
              </a:path>
              <a:path w="815975" h="177800">
                <a:moveTo>
                  <a:pt x="757593" y="78867"/>
                </a:moveTo>
                <a:lnTo>
                  <a:pt x="724700" y="78867"/>
                </a:lnTo>
                <a:lnTo>
                  <a:pt x="731554" y="79629"/>
                </a:lnTo>
                <a:lnTo>
                  <a:pt x="739336" y="81915"/>
                </a:lnTo>
                <a:lnTo>
                  <a:pt x="748024" y="85725"/>
                </a:lnTo>
                <a:lnTo>
                  <a:pt x="757593" y="91059"/>
                </a:lnTo>
                <a:lnTo>
                  <a:pt x="757593" y="78867"/>
                </a:lnTo>
                <a:close/>
              </a:path>
              <a:path w="815975" h="177800">
                <a:moveTo>
                  <a:pt x="804837" y="148082"/>
                </a:moveTo>
                <a:lnTo>
                  <a:pt x="796328" y="148082"/>
                </a:lnTo>
                <a:lnTo>
                  <a:pt x="792772" y="149479"/>
                </a:lnTo>
                <a:lnTo>
                  <a:pt x="789978" y="152400"/>
                </a:lnTo>
                <a:lnTo>
                  <a:pt x="787057" y="155321"/>
                </a:lnTo>
                <a:lnTo>
                  <a:pt x="785533" y="158877"/>
                </a:lnTo>
                <a:lnTo>
                  <a:pt x="785533" y="167259"/>
                </a:lnTo>
                <a:lnTo>
                  <a:pt x="787057" y="170688"/>
                </a:lnTo>
                <a:lnTo>
                  <a:pt x="792772" y="176403"/>
                </a:lnTo>
                <a:lnTo>
                  <a:pt x="796328" y="177800"/>
                </a:lnTo>
                <a:lnTo>
                  <a:pt x="804964" y="177800"/>
                </a:lnTo>
                <a:lnTo>
                  <a:pt x="808520" y="176403"/>
                </a:lnTo>
                <a:lnTo>
                  <a:pt x="811441" y="173609"/>
                </a:lnTo>
                <a:lnTo>
                  <a:pt x="814362" y="170688"/>
                </a:lnTo>
                <a:lnTo>
                  <a:pt x="815886" y="167259"/>
                </a:lnTo>
                <a:lnTo>
                  <a:pt x="815886" y="158877"/>
                </a:lnTo>
                <a:lnTo>
                  <a:pt x="814362" y="155321"/>
                </a:lnTo>
                <a:lnTo>
                  <a:pt x="811441" y="152400"/>
                </a:lnTo>
                <a:lnTo>
                  <a:pt x="808393" y="149479"/>
                </a:lnTo>
                <a:lnTo>
                  <a:pt x="804837" y="14808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2366" y="5912319"/>
            <a:ext cx="1700900" cy="17782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238244" y="97535"/>
            <a:ext cx="7690484" cy="6533515"/>
            <a:chOff x="4238244" y="97535"/>
            <a:chExt cx="7690484" cy="6533515"/>
          </a:xfrm>
        </p:grpSpPr>
        <p:sp>
          <p:nvSpPr>
            <p:cNvPr id="18" name="object 18"/>
            <p:cNvSpPr/>
            <p:nvPr/>
          </p:nvSpPr>
          <p:spPr>
            <a:xfrm>
              <a:off x="4238244" y="97535"/>
              <a:ext cx="7690484" cy="6002020"/>
            </a:xfrm>
            <a:custGeom>
              <a:avLst/>
              <a:gdLst/>
              <a:ahLst/>
              <a:cxnLst/>
              <a:rect l="l" t="t" r="r" b="b"/>
              <a:pathLst>
                <a:path w="7690484" h="6002020">
                  <a:moveTo>
                    <a:pt x="4533900" y="2151888"/>
                  </a:moveTo>
                  <a:lnTo>
                    <a:pt x="4533366" y="2105101"/>
                  </a:lnTo>
                  <a:lnTo>
                    <a:pt x="4531804" y="2058543"/>
                  </a:lnTo>
                  <a:lnTo>
                    <a:pt x="4529201" y="2012251"/>
                  </a:lnTo>
                  <a:lnTo>
                    <a:pt x="4525569" y="1966214"/>
                  </a:lnTo>
                  <a:lnTo>
                    <a:pt x="4520933" y="1920455"/>
                  </a:lnTo>
                  <a:lnTo>
                    <a:pt x="4515294" y="1874989"/>
                  </a:lnTo>
                  <a:lnTo>
                    <a:pt x="4508665" y="1829803"/>
                  </a:lnTo>
                  <a:lnTo>
                    <a:pt x="4501058" y="1784934"/>
                  </a:lnTo>
                  <a:lnTo>
                    <a:pt x="4492485" y="1740369"/>
                  </a:lnTo>
                  <a:lnTo>
                    <a:pt x="4482947" y="1696135"/>
                  </a:lnTo>
                  <a:lnTo>
                    <a:pt x="4472470" y="1652231"/>
                  </a:lnTo>
                  <a:lnTo>
                    <a:pt x="4461040" y="1608670"/>
                  </a:lnTo>
                  <a:lnTo>
                    <a:pt x="4448695" y="1565478"/>
                  </a:lnTo>
                  <a:lnTo>
                    <a:pt x="4435437" y="1522641"/>
                  </a:lnTo>
                  <a:lnTo>
                    <a:pt x="4421263" y="1480172"/>
                  </a:lnTo>
                  <a:lnTo>
                    <a:pt x="4406201" y="1438097"/>
                  </a:lnTo>
                  <a:lnTo>
                    <a:pt x="4390250" y="1396415"/>
                  </a:lnTo>
                  <a:lnTo>
                    <a:pt x="4373423" y="1355140"/>
                  </a:lnTo>
                  <a:lnTo>
                    <a:pt x="4355744" y="1314272"/>
                  </a:lnTo>
                  <a:lnTo>
                    <a:pt x="4337202" y="1273848"/>
                  </a:lnTo>
                  <a:lnTo>
                    <a:pt x="4317822" y="1233843"/>
                  </a:lnTo>
                  <a:lnTo>
                    <a:pt x="4297616" y="1194282"/>
                  </a:lnTo>
                  <a:lnTo>
                    <a:pt x="4276585" y="1155192"/>
                  </a:lnTo>
                  <a:lnTo>
                    <a:pt x="4254741" y="1116558"/>
                  </a:lnTo>
                  <a:lnTo>
                    <a:pt x="4232097" y="1078407"/>
                  </a:lnTo>
                  <a:lnTo>
                    <a:pt x="4208678" y="1040726"/>
                  </a:lnTo>
                  <a:lnTo>
                    <a:pt x="4184472" y="1003554"/>
                  </a:lnTo>
                  <a:lnTo>
                    <a:pt x="4159491" y="966889"/>
                  </a:lnTo>
                  <a:lnTo>
                    <a:pt x="4133761" y="930732"/>
                  </a:lnTo>
                  <a:lnTo>
                    <a:pt x="4107294" y="895108"/>
                  </a:lnTo>
                  <a:lnTo>
                    <a:pt x="4080078" y="860018"/>
                  </a:lnTo>
                  <a:lnTo>
                    <a:pt x="4052138" y="825487"/>
                  </a:lnTo>
                  <a:lnTo>
                    <a:pt x="4023499" y="791502"/>
                  </a:lnTo>
                  <a:lnTo>
                    <a:pt x="3994137" y="758075"/>
                  </a:lnTo>
                  <a:lnTo>
                    <a:pt x="3964089" y="725233"/>
                  </a:lnTo>
                  <a:lnTo>
                    <a:pt x="3933367" y="692988"/>
                  </a:lnTo>
                  <a:lnTo>
                    <a:pt x="3901960" y="661327"/>
                  </a:lnTo>
                  <a:lnTo>
                    <a:pt x="3869906" y="630275"/>
                  </a:lnTo>
                  <a:lnTo>
                    <a:pt x="3837190" y="599846"/>
                  </a:lnTo>
                  <a:lnTo>
                    <a:pt x="3803840" y="570039"/>
                  </a:lnTo>
                  <a:lnTo>
                    <a:pt x="3769868" y="540867"/>
                  </a:lnTo>
                  <a:lnTo>
                    <a:pt x="3735273" y="512343"/>
                  </a:lnTo>
                  <a:lnTo>
                    <a:pt x="3700056" y="484479"/>
                  </a:lnTo>
                  <a:lnTo>
                    <a:pt x="3664254" y="457288"/>
                  </a:lnTo>
                  <a:lnTo>
                    <a:pt x="3627869" y="430771"/>
                  </a:lnTo>
                  <a:lnTo>
                    <a:pt x="3590899" y="404939"/>
                  </a:lnTo>
                  <a:lnTo>
                    <a:pt x="3553371" y="379818"/>
                  </a:lnTo>
                  <a:lnTo>
                    <a:pt x="3515296" y="355384"/>
                  </a:lnTo>
                  <a:lnTo>
                    <a:pt x="3476663" y="331685"/>
                  </a:lnTo>
                  <a:lnTo>
                    <a:pt x="3437496" y="308711"/>
                  </a:lnTo>
                  <a:lnTo>
                    <a:pt x="3397821" y="286473"/>
                  </a:lnTo>
                  <a:lnTo>
                    <a:pt x="3357613" y="264985"/>
                  </a:lnTo>
                  <a:lnTo>
                    <a:pt x="3316922" y="244246"/>
                  </a:lnTo>
                  <a:lnTo>
                    <a:pt x="3275736" y="224282"/>
                  </a:lnTo>
                  <a:lnTo>
                    <a:pt x="3234067" y="205105"/>
                  </a:lnTo>
                  <a:lnTo>
                    <a:pt x="3191929" y="186702"/>
                  </a:lnTo>
                  <a:lnTo>
                    <a:pt x="3149333" y="169113"/>
                  </a:lnTo>
                  <a:lnTo>
                    <a:pt x="3106280" y="152323"/>
                  </a:lnTo>
                  <a:lnTo>
                    <a:pt x="3062795" y="136359"/>
                  </a:lnTo>
                  <a:lnTo>
                    <a:pt x="3018891" y="121221"/>
                  </a:lnTo>
                  <a:lnTo>
                    <a:pt x="2974568" y="106921"/>
                  </a:lnTo>
                  <a:lnTo>
                    <a:pt x="2929826" y="93472"/>
                  </a:lnTo>
                  <a:lnTo>
                    <a:pt x="2884703" y="80873"/>
                  </a:lnTo>
                  <a:lnTo>
                    <a:pt x="2839199" y="69151"/>
                  </a:lnTo>
                  <a:lnTo>
                    <a:pt x="2793314" y="58318"/>
                  </a:lnTo>
                  <a:lnTo>
                    <a:pt x="2747060" y="48361"/>
                  </a:lnTo>
                  <a:lnTo>
                    <a:pt x="2700464" y="39306"/>
                  </a:lnTo>
                  <a:lnTo>
                    <a:pt x="2653512" y="31165"/>
                  </a:lnTo>
                  <a:lnTo>
                    <a:pt x="2606243" y="23952"/>
                  </a:lnTo>
                  <a:lnTo>
                    <a:pt x="2558643" y="17653"/>
                  </a:lnTo>
                  <a:lnTo>
                    <a:pt x="2510739" y="12306"/>
                  </a:lnTo>
                  <a:lnTo>
                    <a:pt x="2462542" y="7899"/>
                  </a:lnTo>
                  <a:lnTo>
                    <a:pt x="2414041" y="4470"/>
                  </a:lnTo>
                  <a:lnTo>
                    <a:pt x="2365273" y="1993"/>
                  </a:lnTo>
                  <a:lnTo>
                    <a:pt x="2316238" y="508"/>
                  </a:lnTo>
                  <a:lnTo>
                    <a:pt x="2266950" y="0"/>
                  </a:lnTo>
                  <a:lnTo>
                    <a:pt x="2217648" y="508"/>
                  </a:lnTo>
                  <a:lnTo>
                    <a:pt x="2168614" y="1993"/>
                  </a:lnTo>
                  <a:lnTo>
                    <a:pt x="2119846" y="4470"/>
                  </a:lnTo>
                  <a:lnTo>
                    <a:pt x="2071344" y="7899"/>
                  </a:lnTo>
                  <a:lnTo>
                    <a:pt x="2023148" y="12306"/>
                  </a:lnTo>
                  <a:lnTo>
                    <a:pt x="1975243" y="17653"/>
                  </a:lnTo>
                  <a:lnTo>
                    <a:pt x="1927644" y="23952"/>
                  </a:lnTo>
                  <a:lnTo>
                    <a:pt x="1880374" y="31165"/>
                  </a:lnTo>
                  <a:lnTo>
                    <a:pt x="1833422" y="39306"/>
                  </a:lnTo>
                  <a:lnTo>
                    <a:pt x="1786826" y="48361"/>
                  </a:lnTo>
                  <a:lnTo>
                    <a:pt x="1740573" y="58318"/>
                  </a:lnTo>
                  <a:lnTo>
                    <a:pt x="1694688" y="69151"/>
                  </a:lnTo>
                  <a:lnTo>
                    <a:pt x="1649183" y="80873"/>
                  </a:lnTo>
                  <a:lnTo>
                    <a:pt x="1604060" y="93472"/>
                  </a:lnTo>
                  <a:lnTo>
                    <a:pt x="1559318" y="106921"/>
                  </a:lnTo>
                  <a:lnTo>
                    <a:pt x="1514995" y="121221"/>
                  </a:lnTo>
                  <a:lnTo>
                    <a:pt x="1471091" y="136359"/>
                  </a:lnTo>
                  <a:lnTo>
                    <a:pt x="1427607" y="152323"/>
                  </a:lnTo>
                  <a:lnTo>
                    <a:pt x="1384554" y="169113"/>
                  </a:lnTo>
                  <a:lnTo>
                    <a:pt x="1341958" y="186702"/>
                  </a:lnTo>
                  <a:lnTo>
                    <a:pt x="1299819" y="205105"/>
                  </a:lnTo>
                  <a:lnTo>
                    <a:pt x="1258150" y="224282"/>
                  </a:lnTo>
                  <a:lnTo>
                    <a:pt x="1216964" y="244246"/>
                  </a:lnTo>
                  <a:lnTo>
                    <a:pt x="1176274" y="264985"/>
                  </a:lnTo>
                  <a:lnTo>
                    <a:pt x="1136065" y="286473"/>
                  </a:lnTo>
                  <a:lnTo>
                    <a:pt x="1096391" y="308711"/>
                  </a:lnTo>
                  <a:lnTo>
                    <a:pt x="1057224" y="331685"/>
                  </a:lnTo>
                  <a:lnTo>
                    <a:pt x="1018590" y="355384"/>
                  </a:lnTo>
                  <a:lnTo>
                    <a:pt x="980516" y="379818"/>
                  </a:lnTo>
                  <a:lnTo>
                    <a:pt x="942987" y="404939"/>
                  </a:lnTo>
                  <a:lnTo>
                    <a:pt x="906018" y="430771"/>
                  </a:lnTo>
                  <a:lnTo>
                    <a:pt x="869632" y="457288"/>
                  </a:lnTo>
                  <a:lnTo>
                    <a:pt x="833831" y="484479"/>
                  </a:lnTo>
                  <a:lnTo>
                    <a:pt x="798614" y="512343"/>
                  </a:lnTo>
                  <a:lnTo>
                    <a:pt x="764019" y="540867"/>
                  </a:lnTo>
                  <a:lnTo>
                    <a:pt x="730046" y="570039"/>
                  </a:lnTo>
                  <a:lnTo>
                    <a:pt x="696696" y="599846"/>
                  </a:lnTo>
                  <a:lnTo>
                    <a:pt x="663981" y="630275"/>
                  </a:lnTo>
                  <a:lnTo>
                    <a:pt x="631926" y="661327"/>
                  </a:lnTo>
                  <a:lnTo>
                    <a:pt x="600519" y="692988"/>
                  </a:lnTo>
                  <a:lnTo>
                    <a:pt x="569798" y="725233"/>
                  </a:lnTo>
                  <a:lnTo>
                    <a:pt x="539750" y="758075"/>
                  </a:lnTo>
                  <a:lnTo>
                    <a:pt x="510387" y="791502"/>
                  </a:lnTo>
                  <a:lnTo>
                    <a:pt x="481749" y="825487"/>
                  </a:lnTo>
                  <a:lnTo>
                    <a:pt x="453809" y="860018"/>
                  </a:lnTo>
                  <a:lnTo>
                    <a:pt x="426593" y="895108"/>
                  </a:lnTo>
                  <a:lnTo>
                    <a:pt x="400126" y="930732"/>
                  </a:lnTo>
                  <a:lnTo>
                    <a:pt x="374396" y="966889"/>
                  </a:lnTo>
                  <a:lnTo>
                    <a:pt x="349415" y="1003554"/>
                  </a:lnTo>
                  <a:lnTo>
                    <a:pt x="325208" y="1040726"/>
                  </a:lnTo>
                  <a:lnTo>
                    <a:pt x="301790" y="1078407"/>
                  </a:lnTo>
                  <a:lnTo>
                    <a:pt x="279146" y="1116558"/>
                  </a:lnTo>
                  <a:lnTo>
                    <a:pt x="257302" y="1155192"/>
                  </a:lnTo>
                  <a:lnTo>
                    <a:pt x="236270" y="1194282"/>
                  </a:lnTo>
                  <a:lnTo>
                    <a:pt x="216065" y="1233843"/>
                  </a:lnTo>
                  <a:lnTo>
                    <a:pt x="196684" y="1273848"/>
                  </a:lnTo>
                  <a:lnTo>
                    <a:pt x="178142" y="1314272"/>
                  </a:lnTo>
                  <a:lnTo>
                    <a:pt x="160464" y="1355140"/>
                  </a:lnTo>
                  <a:lnTo>
                    <a:pt x="143637" y="1396415"/>
                  </a:lnTo>
                  <a:lnTo>
                    <a:pt x="127685" y="1438097"/>
                  </a:lnTo>
                  <a:lnTo>
                    <a:pt x="112623" y="1480172"/>
                  </a:lnTo>
                  <a:lnTo>
                    <a:pt x="98450" y="1522641"/>
                  </a:lnTo>
                  <a:lnTo>
                    <a:pt x="85191" y="1565478"/>
                  </a:lnTo>
                  <a:lnTo>
                    <a:pt x="72847" y="1608670"/>
                  </a:lnTo>
                  <a:lnTo>
                    <a:pt x="61417" y="1652231"/>
                  </a:lnTo>
                  <a:lnTo>
                    <a:pt x="50939" y="1696135"/>
                  </a:lnTo>
                  <a:lnTo>
                    <a:pt x="41402" y="1740369"/>
                  </a:lnTo>
                  <a:lnTo>
                    <a:pt x="32829" y="1784934"/>
                  </a:lnTo>
                  <a:lnTo>
                    <a:pt x="25222" y="1829803"/>
                  </a:lnTo>
                  <a:lnTo>
                    <a:pt x="18592" y="1874989"/>
                  </a:lnTo>
                  <a:lnTo>
                    <a:pt x="12954" y="1920455"/>
                  </a:lnTo>
                  <a:lnTo>
                    <a:pt x="8318" y="1966214"/>
                  </a:lnTo>
                  <a:lnTo>
                    <a:pt x="4686" y="2012251"/>
                  </a:lnTo>
                  <a:lnTo>
                    <a:pt x="2082" y="2058543"/>
                  </a:lnTo>
                  <a:lnTo>
                    <a:pt x="520" y="2105101"/>
                  </a:lnTo>
                  <a:lnTo>
                    <a:pt x="0" y="2151888"/>
                  </a:lnTo>
                  <a:lnTo>
                    <a:pt x="520" y="2198687"/>
                  </a:lnTo>
                  <a:lnTo>
                    <a:pt x="2082" y="2245245"/>
                  </a:lnTo>
                  <a:lnTo>
                    <a:pt x="4686" y="2291537"/>
                  </a:lnTo>
                  <a:lnTo>
                    <a:pt x="8318" y="2337574"/>
                  </a:lnTo>
                  <a:lnTo>
                    <a:pt x="12954" y="2383332"/>
                  </a:lnTo>
                  <a:lnTo>
                    <a:pt x="18592" y="2428798"/>
                  </a:lnTo>
                  <a:lnTo>
                    <a:pt x="25222" y="2473985"/>
                  </a:lnTo>
                  <a:lnTo>
                    <a:pt x="32829" y="2518854"/>
                  </a:lnTo>
                  <a:lnTo>
                    <a:pt x="41402" y="2563418"/>
                  </a:lnTo>
                  <a:lnTo>
                    <a:pt x="50939" y="2607653"/>
                  </a:lnTo>
                  <a:lnTo>
                    <a:pt x="61417" y="2651556"/>
                  </a:lnTo>
                  <a:lnTo>
                    <a:pt x="72847" y="2695117"/>
                  </a:lnTo>
                  <a:lnTo>
                    <a:pt x="85191" y="2738310"/>
                  </a:lnTo>
                  <a:lnTo>
                    <a:pt x="98450" y="2781147"/>
                  </a:lnTo>
                  <a:lnTo>
                    <a:pt x="112623" y="2823616"/>
                  </a:lnTo>
                  <a:lnTo>
                    <a:pt x="127685" y="2865691"/>
                  </a:lnTo>
                  <a:lnTo>
                    <a:pt x="143637" y="2907373"/>
                  </a:lnTo>
                  <a:lnTo>
                    <a:pt x="160464" y="2948648"/>
                  </a:lnTo>
                  <a:lnTo>
                    <a:pt x="178142" y="2989516"/>
                  </a:lnTo>
                  <a:lnTo>
                    <a:pt x="196684" y="3029940"/>
                  </a:lnTo>
                  <a:lnTo>
                    <a:pt x="216065" y="3069945"/>
                  </a:lnTo>
                  <a:lnTo>
                    <a:pt x="236270" y="3109506"/>
                  </a:lnTo>
                  <a:lnTo>
                    <a:pt x="257302" y="3148596"/>
                  </a:lnTo>
                  <a:lnTo>
                    <a:pt x="279146" y="3187230"/>
                  </a:lnTo>
                  <a:lnTo>
                    <a:pt x="301790" y="3225381"/>
                  </a:lnTo>
                  <a:lnTo>
                    <a:pt x="325208" y="3263061"/>
                  </a:lnTo>
                  <a:lnTo>
                    <a:pt x="349415" y="3300234"/>
                  </a:lnTo>
                  <a:lnTo>
                    <a:pt x="374396" y="3336899"/>
                  </a:lnTo>
                  <a:lnTo>
                    <a:pt x="400126" y="3373056"/>
                  </a:lnTo>
                  <a:lnTo>
                    <a:pt x="426593" y="3408680"/>
                  </a:lnTo>
                  <a:lnTo>
                    <a:pt x="453809" y="3443770"/>
                  </a:lnTo>
                  <a:lnTo>
                    <a:pt x="481749" y="3478301"/>
                  </a:lnTo>
                  <a:lnTo>
                    <a:pt x="510387" y="3512286"/>
                  </a:lnTo>
                  <a:lnTo>
                    <a:pt x="539750" y="3545713"/>
                  </a:lnTo>
                  <a:lnTo>
                    <a:pt x="569798" y="3578555"/>
                  </a:lnTo>
                  <a:lnTo>
                    <a:pt x="600519" y="3610800"/>
                  </a:lnTo>
                  <a:lnTo>
                    <a:pt x="631926" y="3642461"/>
                  </a:lnTo>
                  <a:lnTo>
                    <a:pt x="663981" y="3673513"/>
                  </a:lnTo>
                  <a:lnTo>
                    <a:pt x="696696" y="3703942"/>
                  </a:lnTo>
                  <a:lnTo>
                    <a:pt x="730046" y="3733749"/>
                  </a:lnTo>
                  <a:lnTo>
                    <a:pt x="764019" y="3762921"/>
                  </a:lnTo>
                  <a:lnTo>
                    <a:pt x="798614" y="3791445"/>
                  </a:lnTo>
                  <a:lnTo>
                    <a:pt x="833831" y="3819309"/>
                  </a:lnTo>
                  <a:lnTo>
                    <a:pt x="869632" y="3846499"/>
                  </a:lnTo>
                  <a:lnTo>
                    <a:pt x="906018" y="3873017"/>
                  </a:lnTo>
                  <a:lnTo>
                    <a:pt x="942987" y="3898849"/>
                  </a:lnTo>
                  <a:lnTo>
                    <a:pt x="980516" y="3923969"/>
                  </a:lnTo>
                  <a:lnTo>
                    <a:pt x="1018590" y="3948404"/>
                  </a:lnTo>
                  <a:lnTo>
                    <a:pt x="1057224" y="3972102"/>
                  </a:lnTo>
                  <a:lnTo>
                    <a:pt x="1096391" y="3995077"/>
                  </a:lnTo>
                  <a:lnTo>
                    <a:pt x="1136065" y="4017314"/>
                  </a:lnTo>
                  <a:lnTo>
                    <a:pt x="1176274" y="4038803"/>
                  </a:lnTo>
                  <a:lnTo>
                    <a:pt x="1216964" y="4059542"/>
                  </a:lnTo>
                  <a:lnTo>
                    <a:pt x="1258150" y="4079506"/>
                  </a:lnTo>
                  <a:lnTo>
                    <a:pt x="1299819" y="4098683"/>
                  </a:lnTo>
                  <a:lnTo>
                    <a:pt x="1341958" y="4117086"/>
                  </a:lnTo>
                  <a:lnTo>
                    <a:pt x="1384554" y="4134675"/>
                  </a:lnTo>
                  <a:lnTo>
                    <a:pt x="1427607" y="4151465"/>
                  </a:lnTo>
                  <a:lnTo>
                    <a:pt x="1471091" y="4167428"/>
                  </a:lnTo>
                  <a:lnTo>
                    <a:pt x="1514995" y="4182567"/>
                  </a:lnTo>
                  <a:lnTo>
                    <a:pt x="1559318" y="4196867"/>
                  </a:lnTo>
                  <a:lnTo>
                    <a:pt x="1604060" y="4210316"/>
                  </a:lnTo>
                  <a:lnTo>
                    <a:pt x="1649183" y="4222915"/>
                  </a:lnTo>
                  <a:lnTo>
                    <a:pt x="1694688" y="4234637"/>
                  </a:lnTo>
                  <a:lnTo>
                    <a:pt x="1740573" y="4245470"/>
                  </a:lnTo>
                  <a:lnTo>
                    <a:pt x="1786826" y="4255427"/>
                  </a:lnTo>
                  <a:lnTo>
                    <a:pt x="1833422" y="4264482"/>
                  </a:lnTo>
                  <a:lnTo>
                    <a:pt x="1880374" y="4272623"/>
                  </a:lnTo>
                  <a:lnTo>
                    <a:pt x="1927644" y="4279836"/>
                  </a:lnTo>
                  <a:lnTo>
                    <a:pt x="1975243" y="4286135"/>
                  </a:lnTo>
                  <a:lnTo>
                    <a:pt x="2023148" y="4291482"/>
                  </a:lnTo>
                  <a:lnTo>
                    <a:pt x="2071344" y="4295889"/>
                  </a:lnTo>
                  <a:lnTo>
                    <a:pt x="2119846" y="4299318"/>
                  </a:lnTo>
                  <a:lnTo>
                    <a:pt x="2168614" y="4301795"/>
                  </a:lnTo>
                  <a:lnTo>
                    <a:pt x="2217648" y="4303280"/>
                  </a:lnTo>
                  <a:lnTo>
                    <a:pt x="2266950" y="4303776"/>
                  </a:lnTo>
                  <a:lnTo>
                    <a:pt x="2316238" y="4303280"/>
                  </a:lnTo>
                  <a:lnTo>
                    <a:pt x="2365273" y="4301795"/>
                  </a:lnTo>
                  <a:lnTo>
                    <a:pt x="2414041" y="4299318"/>
                  </a:lnTo>
                  <a:lnTo>
                    <a:pt x="2462542" y="4295889"/>
                  </a:lnTo>
                  <a:lnTo>
                    <a:pt x="2510739" y="4291482"/>
                  </a:lnTo>
                  <a:lnTo>
                    <a:pt x="2558643" y="4286135"/>
                  </a:lnTo>
                  <a:lnTo>
                    <a:pt x="2606243" y="4279836"/>
                  </a:lnTo>
                  <a:lnTo>
                    <a:pt x="2653512" y="4272623"/>
                  </a:lnTo>
                  <a:lnTo>
                    <a:pt x="2700464" y="4264482"/>
                  </a:lnTo>
                  <a:lnTo>
                    <a:pt x="2747060" y="4255427"/>
                  </a:lnTo>
                  <a:lnTo>
                    <a:pt x="2793314" y="4245470"/>
                  </a:lnTo>
                  <a:lnTo>
                    <a:pt x="2839199" y="4234637"/>
                  </a:lnTo>
                  <a:lnTo>
                    <a:pt x="2884703" y="4222915"/>
                  </a:lnTo>
                  <a:lnTo>
                    <a:pt x="2929826" y="4210316"/>
                  </a:lnTo>
                  <a:lnTo>
                    <a:pt x="2974568" y="4196867"/>
                  </a:lnTo>
                  <a:lnTo>
                    <a:pt x="3018891" y="4182567"/>
                  </a:lnTo>
                  <a:lnTo>
                    <a:pt x="3062795" y="4167428"/>
                  </a:lnTo>
                  <a:lnTo>
                    <a:pt x="3106280" y="4151465"/>
                  </a:lnTo>
                  <a:lnTo>
                    <a:pt x="3149333" y="4134675"/>
                  </a:lnTo>
                  <a:lnTo>
                    <a:pt x="3191929" y="4117086"/>
                  </a:lnTo>
                  <a:lnTo>
                    <a:pt x="3234067" y="4098683"/>
                  </a:lnTo>
                  <a:lnTo>
                    <a:pt x="3275736" y="4079506"/>
                  </a:lnTo>
                  <a:lnTo>
                    <a:pt x="3316922" y="4059542"/>
                  </a:lnTo>
                  <a:lnTo>
                    <a:pt x="3357613" y="4038803"/>
                  </a:lnTo>
                  <a:lnTo>
                    <a:pt x="3397821" y="4017314"/>
                  </a:lnTo>
                  <a:lnTo>
                    <a:pt x="3437496" y="3995077"/>
                  </a:lnTo>
                  <a:lnTo>
                    <a:pt x="3476663" y="3972102"/>
                  </a:lnTo>
                  <a:lnTo>
                    <a:pt x="3515296" y="3948404"/>
                  </a:lnTo>
                  <a:lnTo>
                    <a:pt x="3553371" y="3923969"/>
                  </a:lnTo>
                  <a:lnTo>
                    <a:pt x="3590899" y="3898849"/>
                  </a:lnTo>
                  <a:lnTo>
                    <a:pt x="3627869" y="3873017"/>
                  </a:lnTo>
                  <a:lnTo>
                    <a:pt x="3664254" y="3846499"/>
                  </a:lnTo>
                  <a:lnTo>
                    <a:pt x="3700056" y="3819309"/>
                  </a:lnTo>
                  <a:lnTo>
                    <a:pt x="3735273" y="3791445"/>
                  </a:lnTo>
                  <a:lnTo>
                    <a:pt x="3769868" y="3762921"/>
                  </a:lnTo>
                  <a:lnTo>
                    <a:pt x="3803840" y="3733749"/>
                  </a:lnTo>
                  <a:lnTo>
                    <a:pt x="3837190" y="3703942"/>
                  </a:lnTo>
                  <a:lnTo>
                    <a:pt x="3869906" y="3673513"/>
                  </a:lnTo>
                  <a:lnTo>
                    <a:pt x="3901960" y="3642461"/>
                  </a:lnTo>
                  <a:lnTo>
                    <a:pt x="3933367" y="3610800"/>
                  </a:lnTo>
                  <a:lnTo>
                    <a:pt x="3964089" y="3578555"/>
                  </a:lnTo>
                  <a:lnTo>
                    <a:pt x="3994137" y="3545713"/>
                  </a:lnTo>
                  <a:lnTo>
                    <a:pt x="4023499" y="3512286"/>
                  </a:lnTo>
                  <a:lnTo>
                    <a:pt x="4052138" y="3478301"/>
                  </a:lnTo>
                  <a:lnTo>
                    <a:pt x="4080078" y="3443770"/>
                  </a:lnTo>
                  <a:lnTo>
                    <a:pt x="4107294" y="3408680"/>
                  </a:lnTo>
                  <a:lnTo>
                    <a:pt x="4133761" y="3373056"/>
                  </a:lnTo>
                  <a:lnTo>
                    <a:pt x="4159491" y="3336899"/>
                  </a:lnTo>
                  <a:lnTo>
                    <a:pt x="4184472" y="3300234"/>
                  </a:lnTo>
                  <a:lnTo>
                    <a:pt x="4208678" y="3263061"/>
                  </a:lnTo>
                  <a:lnTo>
                    <a:pt x="4232097" y="3225381"/>
                  </a:lnTo>
                  <a:lnTo>
                    <a:pt x="4254741" y="3187230"/>
                  </a:lnTo>
                  <a:lnTo>
                    <a:pt x="4276585" y="3148596"/>
                  </a:lnTo>
                  <a:lnTo>
                    <a:pt x="4297616" y="3109506"/>
                  </a:lnTo>
                  <a:lnTo>
                    <a:pt x="4317822" y="3069945"/>
                  </a:lnTo>
                  <a:lnTo>
                    <a:pt x="4337202" y="3029940"/>
                  </a:lnTo>
                  <a:lnTo>
                    <a:pt x="4355744" y="2989516"/>
                  </a:lnTo>
                  <a:lnTo>
                    <a:pt x="4373423" y="2948648"/>
                  </a:lnTo>
                  <a:lnTo>
                    <a:pt x="4390250" y="2907373"/>
                  </a:lnTo>
                  <a:lnTo>
                    <a:pt x="4406201" y="2865691"/>
                  </a:lnTo>
                  <a:lnTo>
                    <a:pt x="4421263" y="2823616"/>
                  </a:lnTo>
                  <a:lnTo>
                    <a:pt x="4435437" y="2781147"/>
                  </a:lnTo>
                  <a:lnTo>
                    <a:pt x="4448695" y="2738310"/>
                  </a:lnTo>
                  <a:lnTo>
                    <a:pt x="4461040" y="2695117"/>
                  </a:lnTo>
                  <a:lnTo>
                    <a:pt x="4472470" y="2651556"/>
                  </a:lnTo>
                  <a:lnTo>
                    <a:pt x="4482947" y="2607653"/>
                  </a:lnTo>
                  <a:lnTo>
                    <a:pt x="4492485" y="2563418"/>
                  </a:lnTo>
                  <a:lnTo>
                    <a:pt x="4501058" y="2518854"/>
                  </a:lnTo>
                  <a:lnTo>
                    <a:pt x="4508665" y="2473985"/>
                  </a:lnTo>
                  <a:lnTo>
                    <a:pt x="4515294" y="2428798"/>
                  </a:lnTo>
                  <a:lnTo>
                    <a:pt x="4520933" y="2383332"/>
                  </a:lnTo>
                  <a:lnTo>
                    <a:pt x="4525569" y="2337574"/>
                  </a:lnTo>
                  <a:lnTo>
                    <a:pt x="4529201" y="2291537"/>
                  </a:lnTo>
                  <a:lnTo>
                    <a:pt x="4531804" y="2245245"/>
                  </a:lnTo>
                  <a:lnTo>
                    <a:pt x="4533366" y="2198687"/>
                  </a:lnTo>
                  <a:lnTo>
                    <a:pt x="4533900" y="2151888"/>
                  </a:lnTo>
                  <a:close/>
                </a:path>
                <a:path w="7690484" h="6002020">
                  <a:moveTo>
                    <a:pt x="7690104" y="4367784"/>
                  </a:moveTo>
                  <a:lnTo>
                    <a:pt x="7689393" y="4319613"/>
                  </a:lnTo>
                  <a:lnTo>
                    <a:pt x="7687284" y="4271797"/>
                  </a:lnTo>
                  <a:lnTo>
                    <a:pt x="7683805" y="4224325"/>
                  </a:lnTo>
                  <a:lnTo>
                    <a:pt x="7678966" y="4177258"/>
                  </a:lnTo>
                  <a:lnTo>
                    <a:pt x="7672794" y="4130586"/>
                  </a:lnTo>
                  <a:lnTo>
                    <a:pt x="7665288" y="4084332"/>
                  </a:lnTo>
                  <a:lnTo>
                    <a:pt x="7656487" y="4038523"/>
                  </a:lnTo>
                  <a:lnTo>
                    <a:pt x="7646403" y="3993172"/>
                  </a:lnTo>
                  <a:lnTo>
                    <a:pt x="7635062" y="3948303"/>
                  </a:lnTo>
                  <a:lnTo>
                    <a:pt x="7622476" y="3903942"/>
                  </a:lnTo>
                  <a:lnTo>
                    <a:pt x="7608671" y="3860088"/>
                  </a:lnTo>
                  <a:lnTo>
                    <a:pt x="7593647" y="3816781"/>
                  </a:lnTo>
                  <a:lnTo>
                    <a:pt x="7577455" y="3774021"/>
                  </a:lnTo>
                  <a:lnTo>
                    <a:pt x="7560094" y="3731844"/>
                  </a:lnTo>
                  <a:lnTo>
                    <a:pt x="7541590" y="3690264"/>
                  </a:lnTo>
                  <a:lnTo>
                    <a:pt x="7521956" y="3649294"/>
                  </a:lnTo>
                  <a:lnTo>
                    <a:pt x="7501204" y="3608959"/>
                  </a:lnTo>
                  <a:lnTo>
                    <a:pt x="7479385" y="3569271"/>
                  </a:lnTo>
                  <a:lnTo>
                    <a:pt x="7456487" y="3530269"/>
                  </a:lnTo>
                  <a:lnTo>
                    <a:pt x="7432535" y="3491941"/>
                  </a:lnTo>
                  <a:lnTo>
                    <a:pt x="7407567" y="3454336"/>
                  </a:lnTo>
                  <a:lnTo>
                    <a:pt x="7381583" y="3417455"/>
                  </a:lnTo>
                  <a:lnTo>
                    <a:pt x="7354608" y="3381324"/>
                  </a:lnTo>
                  <a:lnTo>
                    <a:pt x="7326668" y="3345954"/>
                  </a:lnTo>
                  <a:lnTo>
                    <a:pt x="7297763" y="3311372"/>
                  </a:lnTo>
                  <a:lnTo>
                    <a:pt x="7267943" y="3277603"/>
                  </a:lnTo>
                  <a:lnTo>
                    <a:pt x="7237196" y="3244659"/>
                  </a:lnTo>
                  <a:lnTo>
                    <a:pt x="7205561" y="3212554"/>
                  </a:lnTo>
                  <a:lnTo>
                    <a:pt x="7173049" y="3181312"/>
                  </a:lnTo>
                  <a:lnTo>
                    <a:pt x="7139686" y="3150946"/>
                  </a:lnTo>
                  <a:lnTo>
                    <a:pt x="7105485" y="3121495"/>
                  </a:lnTo>
                  <a:lnTo>
                    <a:pt x="7070471" y="3092958"/>
                  </a:lnTo>
                  <a:lnTo>
                    <a:pt x="7034657" y="3065361"/>
                  </a:lnTo>
                  <a:lnTo>
                    <a:pt x="6998068" y="3038729"/>
                  </a:lnTo>
                  <a:lnTo>
                    <a:pt x="6960730" y="3013062"/>
                  </a:lnTo>
                  <a:lnTo>
                    <a:pt x="6922643" y="2988399"/>
                  </a:lnTo>
                  <a:lnTo>
                    <a:pt x="6916991" y="2984970"/>
                  </a:lnTo>
                  <a:lnTo>
                    <a:pt x="6951637" y="2964688"/>
                  </a:lnTo>
                  <a:lnTo>
                    <a:pt x="6989712" y="2940761"/>
                  </a:lnTo>
                  <a:lnTo>
                    <a:pt x="7027011" y="2915704"/>
                  </a:lnTo>
                  <a:lnTo>
                    <a:pt x="7063473" y="2889516"/>
                  </a:lnTo>
                  <a:lnTo>
                    <a:pt x="7099109" y="2862249"/>
                  </a:lnTo>
                  <a:lnTo>
                    <a:pt x="7133869" y="2833903"/>
                  </a:lnTo>
                  <a:lnTo>
                    <a:pt x="7167740" y="2804503"/>
                  </a:lnTo>
                  <a:lnTo>
                    <a:pt x="7200697" y="2774099"/>
                  </a:lnTo>
                  <a:lnTo>
                    <a:pt x="7232701" y="2742679"/>
                  </a:lnTo>
                  <a:lnTo>
                    <a:pt x="7263765" y="2710294"/>
                  </a:lnTo>
                  <a:lnTo>
                    <a:pt x="7293826" y="2676956"/>
                  </a:lnTo>
                  <a:lnTo>
                    <a:pt x="7322883" y="2642705"/>
                  </a:lnTo>
                  <a:lnTo>
                    <a:pt x="7350912" y="2607538"/>
                  </a:lnTo>
                  <a:lnTo>
                    <a:pt x="7377874" y="2571496"/>
                  </a:lnTo>
                  <a:lnTo>
                    <a:pt x="7403757" y="2534615"/>
                  </a:lnTo>
                  <a:lnTo>
                    <a:pt x="7428535" y="2496883"/>
                  </a:lnTo>
                  <a:lnTo>
                    <a:pt x="7452182" y="2458364"/>
                  </a:lnTo>
                  <a:lnTo>
                    <a:pt x="7474674" y="2419058"/>
                  </a:lnTo>
                  <a:lnTo>
                    <a:pt x="7495984" y="2379002"/>
                  </a:lnTo>
                  <a:lnTo>
                    <a:pt x="7516101" y="2338209"/>
                  </a:lnTo>
                  <a:lnTo>
                    <a:pt x="7534986" y="2296706"/>
                  </a:lnTo>
                  <a:lnTo>
                    <a:pt x="7552626" y="2254529"/>
                  </a:lnTo>
                  <a:lnTo>
                    <a:pt x="7568984" y="2211679"/>
                  </a:lnTo>
                  <a:lnTo>
                    <a:pt x="7584046" y="2168207"/>
                  </a:lnTo>
                  <a:lnTo>
                    <a:pt x="7597800" y="2124125"/>
                  </a:lnTo>
                  <a:lnTo>
                    <a:pt x="7610195" y="2079447"/>
                  </a:lnTo>
                  <a:lnTo>
                    <a:pt x="7621232" y="2034209"/>
                  </a:lnTo>
                  <a:lnTo>
                    <a:pt x="7630858" y="1988439"/>
                  </a:lnTo>
                  <a:lnTo>
                    <a:pt x="7639088" y="1942147"/>
                  </a:lnTo>
                  <a:lnTo>
                    <a:pt x="7645870" y="1895360"/>
                  </a:lnTo>
                  <a:lnTo>
                    <a:pt x="7651178" y="1848116"/>
                  </a:lnTo>
                  <a:lnTo>
                    <a:pt x="7655001" y="1800440"/>
                  </a:lnTo>
                  <a:lnTo>
                    <a:pt x="7657312" y="1752333"/>
                  </a:lnTo>
                  <a:lnTo>
                    <a:pt x="7658100" y="1703832"/>
                  </a:lnTo>
                  <a:lnTo>
                    <a:pt x="7657312" y="1655343"/>
                  </a:lnTo>
                  <a:lnTo>
                    <a:pt x="7655001" y="1607235"/>
                  </a:lnTo>
                  <a:lnTo>
                    <a:pt x="7651178" y="1559560"/>
                  </a:lnTo>
                  <a:lnTo>
                    <a:pt x="7645870" y="1512316"/>
                  </a:lnTo>
                  <a:lnTo>
                    <a:pt x="7639088" y="1465529"/>
                  </a:lnTo>
                  <a:lnTo>
                    <a:pt x="7630858" y="1419237"/>
                  </a:lnTo>
                  <a:lnTo>
                    <a:pt x="7621232" y="1373466"/>
                  </a:lnTo>
                  <a:lnTo>
                    <a:pt x="7610195" y="1328229"/>
                  </a:lnTo>
                  <a:lnTo>
                    <a:pt x="7597800" y="1283550"/>
                  </a:lnTo>
                  <a:lnTo>
                    <a:pt x="7584046" y="1239469"/>
                  </a:lnTo>
                  <a:lnTo>
                    <a:pt x="7568984" y="1195997"/>
                  </a:lnTo>
                  <a:lnTo>
                    <a:pt x="7552626" y="1153147"/>
                  </a:lnTo>
                  <a:lnTo>
                    <a:pt x="7534986" y="1110970"/>
                  </a:lnTo>
                  <a:lnTo>
                    <a:pt x="7516101" y="1069467"/>
                  </a:lnTo>
                  <a:lnTo>
                    <a:pt x="7495984" y="1028674"/>
                  </a:lnTo>
                  <a:lnTo>
                    <a:pt x="7474674" y="988618"/>
                  </a:lnTo>
                  <a:lnTo>
                    <a:pt x="7452182" y="949312"/>
                  </a:lnTo>
                  <a:lnTo>
                    <a:pt x="7428535" y="910793"/>
                  </a:lnTo>
                  <a:lnTo>
                    <a:pt x="7403757" y="873061"/>
                  </a:lnTo>
                  <a:lnTo>
                    <a:pt x="7377874" y="836180"/>
                  </a:lnTo>
                  <a:lnTo>
                    <a:pt x="7350912" y="800138"/>
                  </a:lnTo>
                  <a:lnTo>
                    <a:pt x="7322883" y="764971"/>
                  </a:lnTo>
                  <a:lnTo>
                    <a:pt x="7293826" y="730719"/>
                  </a:lnTo>
                  <a:lnTo>
                    <a:pt x="7263765" y="697382"/>
                  </a:lnTo>
                  <a:lnTo>
                    <a:pt x="7232713" y="664997"/>
                  </a:lnTo>
                  <a:lnTo>
                    <a:pt x="7200697" y="633577"/>
                  </a:lnTo>
                  <a:lnTo>
                    <a:pt x="7167740" y="603173"/>
                  </a:lnTo>
                  <a:lnTo>
                    <a:pt x="7133869" y="573773"/>
                  </a:lnTo>
                  <a:lnTo>
                    <a:pt x="7099109" y="545426"/>
                  </a:lnTo>
                  <a:lnTo>
                    <a:pt x="7063473" y="518160"/>
                  </a:lnTo>
                  <a:lnTo>
                    <a:pt x="7027011" y="491972"/>
                  </a:lnTo>
                  <a:lnTo>
                    <a:pt x="6989712" y="466915"/>
                  </a:lnTo>
                  <a:lnTo>
                    <a:pt x="6951637" y="442988"/>
                  </a:lnTo>
                  <a:lnTo>
                    <a:pt x="6912775" y="420243"/>
                  </a:lnTo>
                  <a:lnTo>
                    <a:pt x="6873176" y="398678"/>
                  </a:lnTo>
                  <a:lnTo>
                    <a:pt x="6832854" y="378333"/>
                  </a:lnTo>
                  <a:lnTo>
                    <a:pt x="6791820" y="359232"/>
                  </a:lnTo>
                  <a:lnTo>
                    <a:pt x="6750126" y="341388"/>
                  </a:lnTo>
                  <a:lnTo>
                    <a:pt x="6707772" y="324840"/>
                  </a:lnTo>
                  <a:lnTo>
                    <a:pt x="6664782" y="309600"/>
                  </a:lnTo>
                  <a:lnTo>
                    <a:pt x="6621208" y="295694"/>
                  </a:lnTo>
                  <a:lnTo>
                    <a:pt x="6577038" y="283146"/>
                  </a:lnTo>
                  <a:lnTo>
                    <a:pt x="6532321" y="271995"/>
                  </a:lnTo>
                  <a:lnTo>
                    <a:pt x="6487071" y="262242"/>
                  </a:lnTo>
                  <a:lnTo>
                    <a:pt x="6441300" y="253936"/>
                  </a:lnTo>
                  <a:lnTo>
                    <a:pt x="6395059" y="247078"/>
                  </a:lnTo>
                  <a:lnTo>
                    <a:pt x="6348362" y="241693"/>
                  </a:lnTo>
                  <a:lnTo>
                    <a:pt x="6301219" y="237832"/>
                  </a:lnTo>
                  <a:lnTo>
                    <a:pt x="6253658" y="235483"/>
                  </a:lnTo>
                  <a:lnTo>
                    <a:pt x="6205728" y="234696"/>
                  </a:lnTo>
                  <a:lnTo>
                    <a:pt x="6157785" y="235483"/>
                  </a:lnTo>
                  <a:lnTo>
                    <a:pt x="6110224" y="237832"/>
                  </a:lnTo>
                  <a:lnTo>
                    <a:pt x="6063081" y="241693"/>
                  </a:lnTo>
                  <a:lnTo>
                    <a:pt x="6016383" y="247078"/>
                  </a:lnTo>
                  <a:lnTo>
                    <a:pt x="5970143" y="253936"/>
                  </a:lnTo>
                  <a:lnTo>
                    <a:pt x="5924372" y="262242"/>
                  </a:lnTo>
                  <a:lnTo>
                    <a:pt x="5879122" y="271995"/>
                  </a:lnTo>
                  <a:lnTo>
                    <a:pt x="5834405" y="283146"/>
                  </a:lnTo>
                  <a:lnTo>
                    <a:pt x="5790235" y="295694"/>
                  </a:lnTo>
                  <a:lnTo>
                    <a:pt x="5746661" y="309600"/>
                  </a:lnTo>
                  <a:lnTo>
                    <a:pt x="5703671" y="324840"/>
                  </a:lnTo>
                  <a:lnTo>
                    <a:pt x="5661317" y="341388"/>
                  </a:lnTo>
                  <a:lnTo>
                    <a:pt x="5619623" y="359232"/>
                  </a:lnTo>
                  <a:lnTo>
                    <a:pt x="5578589" y="378333"/>
                  </a:lnTo>
                  <a:lnTo>
                    <a:pt x="5538267" y="398678"/>
                  </a:lnTo>
                  <a:lnTo>
                    <a:pt x="5498668" y="420243"/>
                  </a:lnTo>
                  <a:lnTo>
                    <a:pt x="5459806" y="442988"/>
                  </a:lnTo>
                  <a:lnTo>
                    <a:pt x="5421731" y="466915"/>
                  </a:lnTo>
                  <a:lnTo>
                    <a:pt x="5384431" y="491972"/>
                  </a:lnTo>
                  <a:lnTo>
                    <a:pt x="5347970" y="518160"/>
                  </a:lnTo>
                  <a:lnTo>
                    <a:pt x="5312334" y="545426"/>
                  </a:lnTo>
                  <a:lnTo>
                    <a:pt x="5277574" y="573773"/>
                  </a:lnTo>
                  <a:lnTo>
                    <a:pt x="5243703" y="603173"/>
                  </a:lnTo>
                  <a:lnTo>
                    <a:pt x="5210746" y="633577"/>
                  </a:lnTo>
                  <a:lnTo>
                    <a:pt x="5178742" y="664997"/>
                  </a:lnTo>
                  <a:lnTo>
                    <a:pt x="5147678" y="697382"/>
                  </a:lnTo>
                  <a:lnTo>
                    <a:pt x="5117617" y="730719"/>
                  </a:lnTo>
                  <a:lnTo>
                    <a:pt x="5088560" y="764971"/>
                  </a:lnTo>
                  <a:lnTo>
                    <a:pt x="5060531" y="800138"/>
                  </a:lnTo>
                  <a:lnTo>
                    <a:pt x="5033569" y="836180"/>
                  </a:lnTo>
                  <a:lnTo>
                    <a:pt x="5007686" y="873061"/>
                  </a:lnTo>
                  <a:lnTo>
                    <a:pt x="4982908" y="910793"/>
                  </a:lnTo>
                  <a:lnTo>
                    <a:pt x="4959261" y="949312"/>
                  </a:lnTo>
                  <a:lnTo>
                    <a:pt x="4936769" y="988618"/>
                  </a:lnTo>
                  <a:lnTo>
                    <a:pt x="4915459" y="1028674"/>
                  </a:lnTo>
                  <a:lnTo>
                    <a:pt x="4895342" y="1069467"/>
                  </a:lnTo>
                  <a:lnTo>
                    <a:pt x="4876457" y="1110970"/>
                  </a:lnTo>
                  <a:lnTo>
                    <a:pt x="4858817" y="1153147"/>
                  </a:lnTo>
                  <a:lnTo>
                    <a:pt x="4842459" y="1195997"/>
                  </a:lnTo>
                  <a:lnTo>
                    <a:pt x="4827397" y="1239469"/>
                  </a:lnTo>
                  <a:lnTo>
                    <a:pt x="4813643" y="1283550"/>
                  </a:lnTo>
                  <a:lnTo>
                    <a:pt x="4801247" y="1328229"/>
                  </a:lnTo>
                  <a:lnTo>
                    <a:pt x="4790211" y="1373466"/>
                  </a:lnTo>
                  <a:lnTo>
                    <a:pt x="4780585" y="1419237"/>
                  </a:lnTo>
                  <a:lnTo>
                    <a:pt x="4772355" y="1465529"/>
                  </a:lnTo>
                  <a:lnTo>
                    <a:pt x="4765573" y="1512316"/>
                  </a:lnTo>
                  <a:lnTo>
                    <a:pt x="4760265" y="1559560"/>
                  </a:lnTo>
                  <a:lnTo>
                    <a:pt x="4756442" y="1607235"/>
                  </a:lnTo>
                  <a:lnTo>
                    <a:pt x="4754130" y="1655343"/>
                  </a:lnTo>
                  <a:lnTo>
                    <a:pt x="4753356" y="1703832"/>
                  </a:lnTo>
                  <a:lnTo>
                    <a:pt x="4754130" y="1752333"/>
                  </a:lnTo>
                  <a:lnTo>
                    <a:pt x="4756442" y="1800440"/>
                  </a:lnTo>
                  <a:lnTo>
                    <a:pt x="4760265" y="1848116"/>
                  </a:lnTo>
                  <a:lnTo>
                    <a:pt x="4765573" y="1895360"/>
                  </a:lnTo>
                  <a:lnTo>
                    <a:pt x="4772355" y="1942147"/>
                  </a:lnTo>
                  <a:lnTo>
                    <a:pt x="4780585" y="1988439"/>
                  </a:lnTo>
                  <a:lnTo>
                    <a:pt x="4790211" y="2034209"/>
                  </a:lnTo>
                  <a:lnTo>
                    <a:pt x="4801247" y="2079447"/>
                  </a:lnTo>
                  <a:lnTo>
                    <a:pt x="4813643" y="2124125"/>
                  </a:lnTo>
                  <a:lnTo>
                    <a:pt x="4827397" y="2168207"/>
                  </a:lnTo>
                  <a:lnTo>
                    <a:pt x="4842459" y="2211679"/>
                  </a:lnTo>
                  <a:lnTo>
                    <a:pt x="4858817" y="2254529"/>
                  </a:lnTo>
                  <a:lnTo>
                    <a:pt x="4876457" y="2296706"/>
                  </a:lnTo>
                  <a:lnTo>
                    <a:pt x="4895342" y="2338209"/>
                  </a:lnTo>
                  <a:lnTo>
                    <a:pt x="4915459" y="2379002"/>
                  </a:lnTo>
                  <a:lnTo>
                    <a:pt x="4936769" y="2419058"/>
                  </a:lnTo>
                  <a:lnTo>
                    <a:pt x="4959261" y="2458364"/>
                  </a:lnTo>
                  <a:lnTo>
                    <a:pt x="4982908" y="2496883"/>
                  </a:lnTo>
                  <a:lnTo>
                    <a:pt x="5007686" y="2534615"/>
                  </a:lnTo>
                  <a:lnTo>
                    <a:pt x="5033569" y="2571496"/>
                  </a:lnTo>
                  <a:lnTo>
                    <a:pt x="5060531" y="2607538"/>
                  </a:lnTo>
                  <a:lnTo>
                    <a:pt x="5088560" y="2642705"/>
                  </a:lnTo>
                  <a:lnTo>
                    <a:pt x="5117617" y="2676956"/>
                  </a:lnTo>
                  <a:lnTo>
                    <a:pt x="5147678" y="2710294"/>
                  </a:lnTo>
                  <a:lnTo>
                    <a:pt x="5178730" y="2742679"/>
                  </a:lnTo>
                  <a:lnTo>
                    <a:pt x="5210746" y="2774099"/>
                  </a:lnTo>
                  <a:lnTo>
                    <a:pt x="5243703" y="2804503"/>
                  </a:lnTo>
                  <a:lnTo>
                    <a:pt x="5277574" y="2833903"/>
                  </a:lnTo>
                  <a:lnTo>
                    <a:pt x="5312334" y="2862249"/>
                  </a:lnTo>
                  <a:lnTo>
                    <a:pt x="5341505" y="2884576"/>
                  </a:lnTo>
                  <a:lnTo>
                    <a:pt x="5308282" y="2900108"/>
                  </a:lnTo>
                  <a:lnTo>
                    <a:pt x="5267439" y="2920593"/>
                  </a:lnTo>
                  <a:lnTo>
                    <a:pt x="5227256" y="2942145"/>
                  </a:lnTo>
                  <a:lnTo>
                    <a:pt x="5187747" y="2964751"/>
                  </a:lnTo>
                  <a:lnTo>
                    <a:pt x="5148948" y="2988399"/>
                  </a:lnTo>
                  <a:lnTo>
                    <a:pt x="5110861" y="3013062"/>
                  </a:lnTo>
                  <a:lnTo>
                    <a:pt x="5073523" y="3038729"/>
                  </a:lnTo>
                  <a:lnTo>
                    <a:pt x="5036934" y="3065361"/>
                  </a:lnTo>
                  <a:lnTo>
                    <a:pt x="5001120" y="3092958"/>
                  </a:lnTo>
                  <a:lnTo>
                    <a:pt x="4966106" y="3121495"/>
                  </a:lnTo>
                  <a:lnTo>
                    <a:pt x="4931905" y="3150946"/>
                  </a:lnTo>
                  <a:lnTo>
                    <a:pt x="4898542" y="3181312"/>
                  </a:lnTo>
                  <a:lnTo>
                    <a:pt x="4866030" y="3212554"/>
                  </a:lnTo>
                  <a:lnTo>
                    <a:pt x="4834394" y="3244659"/>
                  </a:lnTo>
                  <a:lnTo>
                    <a:pt x="4803648" y="3277603"/>
                  </a:lnTo>
                  <a:lnTo>
                    <a:pt x="4773828" y="3311372"/>
                  </a:lnTo>
                  <a:lnTo>
                    <a:pt x="4744923" y="3345954"/>
                  </a:lnTo>
                  <a:lnTo>
                    <a:pt x="4716983" y="3381324"/>
                  </a:lnTo>
                  <a:lnTo>
                    <a:pt x="4690008" y="3417455"/>
                  </a:lnTo>
                  <a:lnTo>
                    <a:pt x="4664024" y="3454336"/>
                  </a:lnTo>
                  <a:lnTo>
                    <a:pt x="4639056" y="3491941"/>
                  </a:lnTo>
                  <a:lnTo>
                    <a:pt x="4615104" y="3530269"/>
                  </a:lnTo>
                  <a:lnTo>
                    <a:pt x="4592205" y="3569271"/>
                  </a:lnTo>
                  <a:lnTo>
                    <a:pt x="4570387" y="3608959"/>
                  </a:lnTo>
                  <a:lnTo>
                    <a:pt x="4549635" y="3649294"/>
                  </a:lnTo>
                  <a:lnTo>
                    <a:pt x="4530001" y="3690264"/>
                  </a:lnTo>
                  <a:lnTo>
                    <a:pt x="4511497" y="3731844"/>
                  </a:lnTo>
                  <a:lnTo>
                    <a:pt x="4494136" y="3774021"/>
                  </a:lnTo>
                  <a:lnTo>
                    <a:pt x="4477944" y="3816781"/>
                  </a:lnTo>
                  <a:lnTo>
                    <a:pt x="4462919" y="3860088"/>
                  </a:lnTo>
                  <a:lnTo>
                    <a:pt x="4449115" y="3903942"/>
                  </a:lnTo>
                  <a:lnTo>
                    <a:pt x="4436529" y="3948303"/>
                  </a:lnTo>
                  <a:lnTo>
                    <a:pt x="4425188" y="3993172"/>
                  </a:lnTo>
                  <a:lnTo>
                    <a:pt x="4415104" y="4038523"/>
                  </a:lnTo>
                  <a:lnTo>
                    <a:pt x="4406303" y="4084332"/>
                  </a:lnTo>
                  <a:lnTo>
                    <a:pt x="4398797" y="4130586"/>
                  </a:lnTo>
                  <a:lnTo>
                    <a:pt x="4392625" y="4177258"/>
                  </a:lnTo>
                  <a:lnTo>
                    <a:pt x="4387786" y="4224325"/>
                  </a:lnTo>
                  <a:lnTo>
                    <a:pt x="4384306" y="4271797"/>
                  </a:lnTo>
                  <a:lnTo>
                    <a:pt x="4382198" y="4319613"/>
                  </a:lnTo>
                  <a:lnTo>
                    <a:pt x="4381500" y="4367784"/>
                  </a:lnTo>
                  <a:lnTo>
                    <a:pt x="4382198" y="4415968"/>
                  </a:lnTo>
                  <a:lnTo>
                    <a:pt x="4384306" y="4463783"/>
                  </a:lnTo>
                  <a:lnTo>
                    <a:pt x="4387786" y="4511256"/>
                  </a:lnTo>
                  <a:lnTo>
                    <a:pt x="4392625" y="4558322"/>
                  </a:lnTo>
                  <a:lnTo>
                    <a:pt x="4398797" y="4604994"/>
                  </a:lnTo>
                  <a:lnTo>
                    <a:pt x="4406303" y="4651248"/>
                  </a:lnTo>
                  <a:lnTo>
                    <a:pt x="4415104" y="4697057"/>
                  </a:lnTo>
                  <a:lnTo>
                    <a:pt x="4425188" y="4742408"/>
                  </a:lnTo>
                  <a:lnTo>
                    <a:pt x="4436529" y="4787277"/>
                  </a:lnTo>
                  <a:lnTo>
                    <a:pt x="4449115" y="4831639"/>
                  </a:lnTo>
                  <a:lnTo>
                    <a:pt x="4462919" y="4875492"/>
                  </a:lnTo>
                  <a:lnTo>
                    <a:pt x="4477944" y="4918799"/>
                  </a:lnTo>
                  <a:lnTo>
                    <a:pt x="4494136" y="4961560"/>
                  </a:lnTo>
                  <a:lnTo>
                    <a:pt x="4511497" y="5003736"/>
                  </a:lnTo>
                  <a:lnTo>
                    <a:pt x="4530001" y="5045316"/>
                  </a:lnTo>
                  <a:lnTo>
                    <a:pt x="4549635" y="5086286"/>
                  </a:lnTo>
                  <a:lnTo>
                    <a:pt x="4570387" y="5126621"/>
                  </a:lnTo>
                  <a:lnTo>
                    <a:pt x="4592205" y="5166309"/>
                  </a:lnTo>
                  <a:lnTo>
                    <a:pt x="4615104" y="5205311"/>
                  </a:lnTo>
                  <a:lnTo>
                    <a:pt x="4639056" y="5243639"/>
                  </a:lnTo>
                  <a:lnTo>
                    <a:pt x="4664024" y="5281244"/>
                  </a:lnTo>
                  <a:lnTo>
                    <a:pt x="4690008" y="5318125"/>
                  </a:lnTo>
                  <a:lnTo>
                    <a:pt x="4716983" y="5354256"/>
                  </a:lnTo>
                  <a:lnTo>
                    <a:pt x="4744923" y="5389626"/>
                  </a:lnTo>
                  <a:lnTo>
                    <a:pt x="4773828" y="5424208"/>
                  </a:lnTo>
                  <a:lnTo>
                    <a:pt x="4803648" y="5457977"/>
                  </a:lnTo>
                  <a:lnTo>
                    <a:pt x="4834394" y="5490921"/>
                  </a:lnTo>
                  <a:lnTo>
                    <a:pt x="4866030" y="5523027"/>
                  </a:lnTo>
                  <a:lnTo>
                    <a:pt x="4898542" y="5554269"/>
                  </a:lnTo>
                  <a:lnTo>
                    <a:pt x="4931905" y="5584634"/>
                  </a:lnTo>
                  <a:lnTo>
                    <a:pt x="4966106" y="5614086"/>
                  </a:lnTo>
                  <a:lnTo>
                    <a:pt x="5001120" y="5642622"/>
                  </a:lnTo>
                  <a:lnTo>
                    <a:pt x="5036934" y="5670220"/>
                  </a:lnTo>
                  <a:lnTo>
                    <a:pt x="5073523" y="5696851"/>
                  </a:lnTo>
                  <a:lnTo>
                    <a:pt x="5110861" y="5722518"/>
                  </a:lnTo>
                  <a:lnTo>
                    <a:pt x="5148948" y="5747182"/>
                  </a:lnTo>
                  <a:lnTo>
                    <a:pt x="5187747" y="5770829"/>
                  </a:lnTo>
                  <a:lnTo>
                    <a:pt x="5227256" y="5793435"/>
                  </a:lnTo>
                  <a:lnTo>
                    <a:pt x="5267439" y="5814987"/>
                  </a:lnTo>
                  <a:lnTo>
                    <a:pt x="5308282" y="5835472"/>
                  </a:lnTo>
                  <a:lnTo>
                    <a:pt x="5349760" y="5854865"/>
                  </a:lnTo>
                  <a:lnTo>
                    <a:pt x="5391874" y="5873140"/>
                  </a:lnTo>
                  <a:lnTo>
                    <a:pt x="5434584" y="5890285"/>
                  </a:lnTo>
                  <a:lnTo>
                    <a:pt x="5477865" y="5906274"/>
                  </a:lnTo>
                  <a:lnTo>
                    <a:pt x="5521731" y="5921108"/>
                  </a:lnTo>
                  <a:lnTo>
                    <a:pt x="5566130" y="5934748"/>
                  </a:lnTo>
                  <a:lnTo>
                    <a:pt x="5611050" y="5947168"/>
                  </a:lnTo>
                  <a:lnTo>
                    <a:pt x="5656478" y="5958370"/>
                  </a:lnTo>
                  <a:lnTo>
                    <a:pt x="5702401" y="5968327"/>
                  </a:lnTo>
                  <a:lnTo>
                    <a:pt x="5748782" y="5977013"/>
                  </a:lnTo>
                  <a:lnTo>
                    <a:pt x="5795607" y="5984430"/>
                  </a:lnTo>
                  <a:lnTo>
                    <a:pt x="5842876" y="5990526"/>
                  </a:lnTo>
                  <a:lnTo>
                    <a:pt x="5890539" y="5995301"/>
                  </a:lnTo>
                  <a:lnTo>
                    <a:pt x="5938596" y="5998743"/>
                  </a:lnTo>
                  <a:lnTo>
                    <a:pt x="5987021" y="6000826"/>
                  </a:lnTo>
                  <a:lnTo>
                    <a:pt x="6035802" y="6001512"/>
                  </a:lnTo>
                  <a:lnTo>
                    <a:pt x="6084570" y="6000826"/>
                  </a:lnTo>
                  <a:lnTo>
                    <a:pt x="6132995" y="5998743"/>
                  </a:lnTo>
                  <a:lnTo>
                    <a:pt x="6181052" y="5995301"/>
                  </a:lnTo>
                  <a:lnTo>
                    <a:pt x="6228715" y="5990526"/>
                  </a:lnTo>
                  <a:lnTo>
                    <a:pt x="6275984" y="5984430"/>
                  </a:lnTo>
                  <a:lnTo>
                    <a:pt x="6322809" y="5977013"/>
                  </a:lnTo>
                  <a:lnTo>
                    <a:pt x="6369190" y="5968327"/>
                  </a:lnTo>
                  <a:lnTo>
                    <a:pt x="6415113" y="5958370"/>
                  </a:lnTo>
                  <a:lnTo>
                    <a:pt x="6460541" y="5947168"/>
                  </a:lnTo>
                  <a:lnTo>
                    <a:pt x="6505461" y="5934748"/>
                  </a:lnTo>
                  <a:lnTo>
                    <a:pt x="6549860" y="5921108"/>
                  </a:lnTo>
                  <a:lnTo>
                    <a:pt x="6593726" y="5906274"/>
                  </a:lnTo>
                  <a:lnTo>
                    <a:pt x="6637007" y="5890285"/>
                  </a:lnTo>
                  <a:lnTo>
                    <a:pt x="6679717" y="5873140"/>
                  </a:lnTo>
                  <a:lnTo>
                    <a:pt x="6721830" y="5854865"/>
                  </a:lnTo>
                  <a:lnTo>
                    <a:pt x="6763309" y="5835472"/>
                  </a:lnTo>
                  <a:lnTo>
                    <a:pt x="6804152" y="5814987"/>
                  </a:lnTo>
                  <a:lnTo>
                    <a:pt x="6844335" y="5793435"/>
                  </a:lnTo>
                  <a:lnTo>
                    <a:pt x="6883844" y="5770829"/>
                  </a:lnTo>
                  <a:lnTo>
                    <a:pt x="6922643" y="5747182"/>
                  </a:lnTo>
                  <a:lnTo>
                    <a:pt x="6960730" y="5722518"/>
                  </a:lnTo>
                  <a:lnTo>
                    <a:pt x="6998068" y="5696851"/>
                  </a:lnTo>
                  <a:lnTo>
                    <a:pt x="7034657" y="5670220"/>
                  </a:lnTo>
                  <a:lnTo>
                    <a:pt x="7070471" y="5642622"/>
                  </a:lnTo>
                  <a:lnTo>
                    <a:pt x="7105485" y="5614086"/>
                  </a:lnTo>
                  <a:lnTo>
                    <a:pt x="7139686" y="5584634"/>
                  </a:lnTo>
                  <a:lnTo>
                    <a:pt x="7173049" y="5554269"/>
                  </a:lnTo>
                  <a:lnTo>
                    <a:pt x="7205561" y="5523027"/>
                  </a:lnTo>
                  <a:lnTo>
                    <a:pt x="7237196" y="5490921"/>
                  </a:lnTo>
                  <a:lnTo>
                    <a:pt x="7267943" y="5457977"/>
                  </a:lnTo>
                  <a:lnTo>
                    <a:pt x="7297763" y="5424208"/>
                  </a:lnTo>
                  <a:lnTo>
                    <a:pt x="7326668" y="5389626"/>
                  </a:lnTo>
                  <a:lnTo>
                    <a:pt x="7354608" y="5354256"/>
                  </a:lnTo>
                  <a:lnTo>
                    <a:pt x="7381583" y="5318125"/>
                  </a:lnTo>
                  <a:lnTo>
                    <a:pt x="7407567" y="5281244"/>
                  </a:lnTo>
                  <a:lnTo>
                    <a:pt x="7432535" y="5243639"/>
                  </a:lnTo>
                  <a:lnTo>
                    <a:pt x="7456487" y="5205311"/>
                  </a:lnTo>
                  <a:lnTo>
                    <a:pt x="7479385" y="5166309"/>
                  </a:lnTo>
                  <a:lnTo>
                    <a:pt x="7501204" y="5126621"/>
                  </a:lnTo>
                  <a:lnTo>
                    <a:pt x="7521956" y="5086286"/>
                  </a:lnTo>
                  <a:lnTo>
                    <a:pt x="7541590" y="5045316"/>
                  </a:lnTo>
                  <a:lnTo>
                    <a:pt x="7560094" y="5003736"/>
                  </a:lnTo>
                  <a:lnTo>
                    <a:pt x="7577455" y="4961560"/>
                  </a:lnTo>
                  <a:lnTo>
                    <a:pt x="7593647" y="4918799"/>
                  </a:lnTo>
                  <a:lnTo>
                    <a:pt x="7608671" y="4875492"/>
                  </a:lnTo>
                  <a:lnTo>
                    <a:pt x="7622476" y="4831639"/>
                  </a:lnTo>
                  <a:lnTo>
                    <a:pt x="7635062" y="4787277"/>
                  </a:lnTo>
                  <a:lnTo>
                    <a:pt x="7646403" y="4742408"/>
                  </a:lnTo>
                  <a:lnTo>
                    <a:pt x="7656487" y="4697057"/>
                  </a:lnTo>
                  <a:lnTo>
                    <a:pt x="7665288" y="4651248"/>
                  </a:lnTo>
                  <a:lnTo>
                    <a:pt x="7672794" y="4604994"/>
                  </a:lnTo>
                  <a:lnTo>
                    <a:pt x="7678966" y="4558322"/>
                  </a:lnTo>
                  <a:lnTo>
                    <a:pt x="7683805" y="4511256"/>
                  </a:lnTo>
                  <a:lnTo>
                    <a:pt x="7687284" y="4463783"/>
                  </a:lnTo>
                  <a:lnTo>
                    <a:pt x="7689393" y="4415968"/>
                  </a:lnTo>
                  <a:lnTo>
                    <a:pt x="7690104" y="4367784"/>
                  </a:lnTo>
                  <a:close/>
                </a:path>
              </a:pathLst>
            </a:custGeom>
            <a:solidFill>
              <a:srgbClr val="A2A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581257" y="6543585"/>
              <a:ext cx="49530" cy="87630"/>
            </a:xfrm>
            <a:custGeom>
              <a:avLst/>
              <a:gdLst/>
              <a:ahLst/>
              <a:cxnLst/>
              <a:rect l="l" t="t" r="r" b="b"/>
              <a:pathLst>
                <a:path w="49529" h="87629">
                  <a:moveTo>
                    <a:pt x="44831" y="0"/>
                  </a:moveTo>
                  <a:lnTo>
                    <a:pt x="6476" y="0"/>
                  </a:lnTo>
                  <a:lnTo>
                    <a:pt x="6476" y="44907"/>
                  </a:lnTo>
                  <a:lnTo>
                    <a:pt x="8254" y="44081"/>
                  </a:lnTo>
                  <a:lnTo>
                    <a:pt x="11557" y="43675"/>
                  </a:lnTo>
                  <a:lnTo>
                    <a:pt x="22225" y="43675"/>
                  </a:lnTo>
                  <a:lnTo>
                    <a:pt x="27050" y="45211"/>
                  </a:lnTo>
                  <a:lnTo>
                    <a:pt x="34671" y="51346"/>
                  </a:lnTo>
                  <a:lnTo>
                    <a:pt x="36575" y="55156"/>
                  </a:lnTo>
                  <a:lnTo>
                    <a:pt x="36575" y="64134"/>
                  </a:lnTo>
                  <a:lnTo>
                    <a:pt x="34798" y="67856"/>
                  </a:lnTo>
                  <a:lnTo>
                    <a:pt x="27813" y="73901"/>
                  </a:lnTo>
                  <a:lnTo>
                    <a:pt x="23368" y="75425"/>
                  </a:lnTo>
                  <a:lnTo>
                    <a:pt x="12319" y="75425"/>
                  </a:lnTo>
                  <a:lnTo>
                    <a:pt x="6223" y="73405"/>
                  </a:lnTo>
                  <a:lnTo>
                    <a:pt x="0" y="69367"/>
                  </a:lnTo>
                  <a:lnTo>
                    <a:pt x="0" y="82092"/>
                  </a:lnTo>
                  <a:lnTo>
                    <a:pt x="6603" y="85470"/>
                  </a:lnTo>
                  <a:lnTo>
                    <a:pt x="13335" y="87160"/>
                  </a:lnTo>
                  <a:lnTo>
                    <a:pt x="28828" y="87160"/>
                  </a:lnTo>
                  <a:lnTo>
                    <a:pt x="35814" y="84607"/>
                  </a:lnTo>
                  <a:lnTo>
                    <a:pt x="46482" y="74447"/>
                  </a:lnTo>
                  <a:lnTo>
                    <a:pt x="49149" y="67843"/>
                  </a:lnTo>
                  <a:lnTo>
                    <a:pt x="49149" y="51866"/>
                  </a:lnTo>
                  <a:lnTo>
                    <a:pt x="46482" y="45389"/>
                  </a:lnTo>
                  <a:lnTo>
                    <a:pt x="35687" y="35217"/>
                  </a:lnTo>
                  <a:lnTo>
                    <a:pt x="28701" y="32677"/>
                  </a:lnTo>
                  <a:lnTo>
                    <a:pt x="20447" y="32677"/>
                  </a:lnTo>
                  <a:lnTo>
                    <a:pt x="17779" y="32804"/>
                  </a:lnTo>
                  <a:lnTo>
                    <a:pt x="17779" y="10998"/>
                  </a:lnTo>
                  <a:lnTo>
                    <a:pt x="44831" y="10998"/>
                  </a:lnTo>
                  <a:lnTo>
                    <a:pt x="44831" y="0"/>
                  </a:lnTo>
                  <a:close/>
                </a:path>
              </a:pathLst>
            </a:custGeom>
            <a:solidFill>
              <a:srgbClr val="A6A6A6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859782" y="735583"/>
            <a:ext cx="329247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Learning in higher education,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that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relate to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health </a:t>
            </a:r>
            <a:r>
              <a:rPr dirty="0" sz="1200" spc="-28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benefits, civic engagement, and inter-generational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mobility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 dominant approach to student success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measures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 numerical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terms,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for example in terms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 student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retention.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Emerging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theme that challenges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dominant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discourse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demonstrate</a:t>
            </a:r>
            <a:r>
              <a:rPr dirty="0" sz="1200" spc="3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students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only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define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success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1200" spc="2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the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attainment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of</a:t>
            </a:r>
            <a:r>
              <a:rPr dirty="0" sz="1200" spc="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academic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qualifications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but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also </a:t>
            </a:r>
            <a:r>
              <a:rPr dirty="0" sz="1200" spc="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define</a:t>
            </a:r>
            <a:r>
              <a:rPr dirty="0" sz="1200" spc="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success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in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1B182D"/>
                </a:solidFill>
                <a:latin typeface="Times New Roman"/>
                <a:cs typeface="Times New Roman"/>
              </a:rPr>
              <a:t>more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 nuanced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interpretations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that stem from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what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success means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at a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personal </a:t>
            </a:r>
            <a:r>
              <a:rPr dirty="0" sz="1200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level</a:t>
            </a:r>
            <a:r>
              <a:rPr dirty="0" sz="1200" spc="2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informed</a:t>
            </a:r>
            <a:r>
              <a:rPr dirty="0" sz="1200" spc="1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by</a:t>
            </a:r>
            <a:r>
              <a:rPr dirty="0" sz="1200" spc="-1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lived</a:t>
            </a:r>
            <a:r>
              <a:rPr dirty="0" sz="1200" spc="5" b="1">
                <a:solidFill>
                  <a:srgbClr val="1B182D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1B182D"/>
                </a:solidFill>
                <a:latin typeface="Times New Roman"/>
                <a:cs typeface="Times New Roman"/>
              </a:rPr>
              <a:t>experiences</a:t>
            </a:r>
            <a:r>
              <a:rPr dirty="0" sz="1200" spc="-5" b="1">
                <a:solidFill>
                  <a:srgbClr val="12BD88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3603" y="1021841"/>
            <a:ext cx="2037080" cy="1534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Systems thinking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enables </a:t>
            </a:r>
            <a:r>
              <a:rPr dirty="0" sz="1100" spc="5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organizations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to look at an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entire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ecosystem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, recognize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patterns and </a:t>
            </a:r>
            <a:r>
              <a:rPr dirty="0" sz="1100" spc="5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the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interrelationship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of patterns in </a:t>
            </a:r>
            <a:r>
              <a:rPr dirty="0" sz="1100" spc="5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an ecosystem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for the purpose of 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structuring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interrelationships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1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patterns for 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organizational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0D858F"/>
                </a:solidFill>
                <a:latin typeface="Times New Roman"/>
                <a:cs typeface="Times New Roman"/>
              </a:rPr>
              <a:t>effectiveness</a:t>
            </a:r>
            <a:r>
              <a:rPr dirty="0" sz="1100" spc="-50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and</a:t>
            </a:r>
            <a:r>
              <a:rPr dirty="0" sz="1100" spc="-10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D858F"/>
                </a:solidFill>
                <a:latin typeface="Times New Roman"/>
                <a:cs typeface="Times New Roman"/>
              </a:rPr>
              <a:t>efficiency</a:t>
            </a:r>
            <a:r>
              <a:rPr dirty="0" sz="1100" spc="-30">
                <a:solidFill>
                  <a:srgbClr val="0D858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(Senge, </a:t>
            </a:r>
            <a:r>
              <a:rPr dirty="0" sz="1100" spc="-2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1990;</a:t>
            </a:r>
            <a:r>
              <a:rPr dirty="0" sz="11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Times New Roman"/>
                <a:cs typeface="Times New Roman"/>
              </a:rPr>
              <a:t>von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 Kutzschenbach,</a:t>
            </a:r>
            <a:r>
              <a:rPr dirty="0" sz="11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FFFFFF"/>
                </a:solidFill>
                <a:latin typeface="Times New Roman"/>
                <a:cs typeface="Times New Roman"/>
              </a:rPr>
              <a:t>2017).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98406" y="3397377"/>
            <a:ext cx="275209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Student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Affairs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task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at its core is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address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fundamental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developmental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include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counselling,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admissions,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campus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safety,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career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services,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race,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diversity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inclusion,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financial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aid,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international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student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support,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student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discipline, 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LGBTQIA</a:t>
            </a:r>
            <a:r>
              <a:rPr dirty="0" sz="1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underrepresented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groups,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residential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life,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 student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activities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athlete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support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 and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student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government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leadership.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98406" y="5225033"/>
            <a:ext cx="24612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001F5F"/>
                </a:solidFill>
                <a:latin typeface="Times New Roman"/>
                <a:cs typeface="Times New Roman"/>
              </a:rPr>
              <a:t>Campus</a:t>
            </a:r>
            <a:r>
              <a:rPr dirty="0" sz="1200" spc="-2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Times New Roman"/>
                <a:cs typeface="Times New Roman"/>
              </a:rPr>
              <a:t>Management</a:t>
            </a:r>
            <a:r>
              <a:rPr dirty="0" sz="1200" spc="2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001F5F"/>
                </a:solidFill>
                <a:latin typeface="Times New Roman"/>
                <a:cs typeface="Times New Roman"/>
              </a:rPr>
              <a:t>Integration???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31152" y="4401311"/>
            <a:ext cx="1914144" cy="1839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97540" y="4163567"/>
            <a:ext cx="717550" cy="626110"/>
            <a:chOff x="10797540" y="4163567"/>
            <a:chExt cx="717550" cy="626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75848" y="4163567"/>
              <a:ext cx="539242" cy="3177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7540" y="4168139"/>
              <a:ext cx="353186" cy="621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1276" y="4479048"/>
              <a:ext cx="543814" cy="3102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7755" y="5058155"/>
            <a:ext cx="1080516" cy="108051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0769" y="1081405"/>
            <a:ext cx="584200" cy="206375"/>
          </a:xfrm>
          <a:custGeom>
            <a:avLst/>
            <a:gdLst/>
            <a:ahLst/>
            <a:cxnLst/>
            <a:rect l="l" t="t" r="r" b="b"/>
            <a:pathLst>
              <a:path w="584200" h="206375">
                <a:moveTo>
                  <a:pt x="86474" y="196342"/>
                </a:moveTo>
                <a:lnTo>
                  <a:pt x="0" y="196342"/>
                </a:lnTo>
                <a:lnTo>
                  <a:pt x="0" y="201803"/>
                </a:lnTo>
                <a:lnTo>
                  <a:pt x="86474" y="201803"/>
                </a:lnTo>
                <a:lnTo>
                  <a:pt x="86474" y="196342"/>
                </a:lnTo>
                <a:close/>
              </a:path>
              <a:path w="584200" h="206375">
                <a:moveTo>
                  <a:pt x="208661" y="196342"/>
                </a:moveTo>
                <a:lnTo>
                  <a:pt x="122339" y="196342"/>
                </a:lnTo>
                <a:lnTo>
                  <a:pt x="122339" y="201803"/>
                </a:lnTo>
                <a:lnTo>
                  <a:pt x="208661" y="201803"/>
                </a:lnTo>
                <a:lnTo>
                  <a:pt x="208661" y="196342"/>
                </a:lnTo>
                <a:close/>
              </a:path>
              <a:path w="584200" h="206375">
                <a:moveTo>
                  <a:pt x="74409" y="5461"/>
                </a:moveTo>
                <a:lnTo>
                  <a:pt x="11899" y="5461"/>
                </a:lnTo>
                <a:lnTo>
                  <a:pt x="16471" y="6731"/>
                </a:lnTo>
                <a:lnTo>
                  <a:pt x="20840" y="9144"/>
                </a:lnTo>
                <a:lnTo>
                  <a:pt x="23914" y="10922"/>
                </a:lnTo>
                <a:lnTo>
                  <a:pt x="25946" y="12954"/>
                </a:lnTo>
                <a:lnTo>
                  <a:pt x="28232" y="18796"/>
                </a:lnTo>
                <a:lnTo>
                  <a:pt x="28867" y="25527"/>
                </a:lnTo>
                <a:lnTo>
                  <a:pt x="28867" y="178181"/>
                </a:lnTo>
                <a:lnTo>
                  <a:pt x="27685" y="185800"/>
                </a:lnTo>
                <a:lnTo>
                  <a:pt x="25298" y="188975"/>
                </a:lnTo>
                <a:lnTo>
                  <a:pt x="21526" y="193929"/>
                </a:lnTo>
                <a:lnTo>
                  <a:pt x="15481" y="196342"/>
                </a:lnTo>
                <a:lnTo>
                  <a:pt x="74409" y="196342"/>
                </a:lnTo>
                <a:lnTo>
                  <a:pt x="57442" y="176275"/>
                </a:lnTo>
                <a:lnTo>
                  <a:pt x="57442" y="104648"/>
                </a:lnTo>
                <a:lnTo>
                  <a:pt x="179781" y="104648"/>
                </a:lnTo>
                <a:lnTo>
                  <a:pt x="179781" y="93599"/>
                </a:lnTo>
                <a:lnTo>
                  <a:pt x="57442" y="93599"/>
                </a:lnTo>
                <a:lnTo>
                  <a:pt x="57477" y="25527"/>
                </a:lnTo>
                <a:lnTo>
                  <a:pt x="69900" y="6604"/>
                </a:lnTo>
                <a:lnTo>
                  <a:pt x="74409" y="5461"/>
                </a:lnTo>
                <a:close/>
              </a:path>
              <a:path w="584200" h="206375">
                <a:moveTo>
                  <a:pt x="179781" y="104648"/>
                </a:moveTo>
                <a:lnTo>
                  <a:pt x="151206" y="104648"/>
                </a:lnTo>
                <a:lnTo>
                  <a:pt x="151206" y="178181"/>
                </a:lnTo>
                <a:lnTo>
                  <a:pt x="149974" y="185800"/>
                </a:lnTo>
                <a:lnTo>
                  <a:pt x="147485" y="188975"/>
                </a:lnTo>
                <a:lnTo>
                  <a:pt x="143713" y="193929"/>
                </a:lnTo>
                <a:lnTo>
                  <a:pt x="137718" y="196342"/>
                </a:lnTo>
                <a:lnTo>
                  <a:pt x="196748" y="196342"/>
                </a:lnTo>
                <a:lnTo>
                  <a:pt x="192189" y="195072"/>
                </a:lnTo>
                <a:lnTo>
                  <a:pt x="187820" y="192786"/>
                </a:lnTo>
                <a:lnTo>
                  <a:pt x="184746" y="191008"/>
                </a:lnTo>
                <a:lnTo>
                  <a:pt x="182714" y="188849"/>
                </a:lnTo>
                <a:lnTo>
                  <a:pt x="180428" y="183007"/>
                </a:lnTo>
                <a:lnTo>
                  <a:pt x="179781" y="176275"/>
                </a:lnTo>
                <a:lnTo>
                  <a:pt x="179781" y="104648"/>
                </a:lnTo>
                <a:close/>
              </a:path>
              <a:path w="584200" h="206375">
                <a:moveTo>
                  <a:pt x="196748" y="5461"/>
                </a:moveTo>
                <a:lnTo>
                  <a:pt x="134239" y="5461"/>
                </a:lnTo>
                <a:lnTo>
                  <a:pt x="138760" y="6731"/>
                </a:lnTo>
                <a:lnTo>
                  <a:pt x="146202" y="10922"/>
                </a:lnTo>
                <a:lnTo>
                  <a:pt x="148285" y="12954"/>
                </a:lnTo>
                <a:lnTo>
                  <a:pt x="150558" y="18796"/>
                </a:lnTo>
                <a:lnTo>
                  <a:pt x="151206" y="25527"/>
                </a:lnTo>
                <a:lnTo>
                  <a:pt x="151206" y="93599"/>
                </a:lnTo>
                <a:lnTo>
                  <a:pt x="179781" y="93599"/>
                </a:lnTo>
                <a:lnTo>
                  <a:pt x="179814" y="25527"/>
                </a:lnTo>
                <a:lnTo>
                  <a:pt x="187972" y="8890"/>
                </a:lnTo>
                <a:lnTo>
                  <a:pt x="192239" y="6604"/>
                </a:lnTo>
                <a:lnTo>
                  <a:pt x="196748" y="5461"/>
                </a:lnTo>
                <a:close/>
              </a:path>
              <a:path w="584200" h="206375">
                <a:moveTo>
                  <a:pt x="86474" y="0"/>
                </a:moveTo>
                <a:lnTo>
                  <a:pt x="0" y="0"/>
                </a:lnTo>
                <a:lnTo>
                  <a:pt x="0" y="5461"/>
                </a:lnTo>
                <a:lnTo>
                  <a:pt x="86474" y="5461"/>
                </a:lnTo>
                <a:lnTo>
                  <a:pt x="86474" y="0"/>
                </a:lnTo>
                <a:close/>
              </a:path>
              <a:path w="584200" h="206375">
                <a:moveTo>
                  <a:pt x="208661" y="0"/>
                </a:moveTo>
                <a:lnTo>
                  <a:pt x="122339" y="0"/>
                </a:lnTo>
                <a:lnTo>
                  <a:pt x="122339" y="5461"/>
                </a:lnTo>
                <a:lnTo>
                  <a:pt x="208661" y="5461"/>
                </a:lnTo>
                <a:lnTo>
                  <a:pt x="208661" y="0"/>
                </a:lnTo>
                <a:close/>
              </a:path>
              <a:path w="584200" h="206375">
                <a:moveTo>
                  <a:pt x="290449" y="61468"/>
                </a:moveTo>
                <a:lnTo>
                  <a:pt x="251080" y="75356"/>
                </a:lnTo>
                <a:lnTo>
                  <a:pt x="229750" y="106979"/>
                </a:lnTo>
                <a:lnTo>
                  <a:pt x="224510" y="135000"/>
                </a:lnTo>
                <a:lnTo>
                  <a:pt x="225469" y="147550"/>
                </a:lnTo>
                <a:lnTo>
                  <a:pt x="249714" y="192170"/>
                </a:lnTo>
                <a:lnTo>
                  <a:pt x="288810" y="205994"/>
                </a:lnTo>
                <a:lnTo>
                  <a:pt x="298040" y="205398"/>
                </a:lnTo>
                <a:lnTo>
                  <a:pt x="306833" y="203612"/>
                </a:lnTo>
                <a:lnTo>
                  <a:pt x="315190" y="200636"/>
                </a:lnTo>
                <a:lnTo>
                  <a:pt x="323113" y="196469"/>
                </a:lnTo>
                <a:lnTo>
                  <a:pt x="324501" y="195453"/>
                </a:lnTo>
                <a:lnTo>
                  <a:pt x="295211" y="195453"/>
                </a:lnTo>
                <a:lnTo>
                  <a:pt x="286005" y="194097"/>
                </a:lnTo>
                <a:lnTo>
                  <a:pt x="258856" y="162575"/>
                </a:lnTo>
                <a:lnTo>
                  <a:pt x="252196" y="122428"/>
                </a:lnTo>
                <a:lnTo>
                  <a:pt x="252503" y="113670"/>
                </a:lnTo>
                <a:lnTo>
                  <a:pt x="275285" y="72644"/>
                </a:lnTo>
                <a:lnTo>
                  <a:pt x="280568" y="71120"/>
                </a:lnTo>
                <a:lnTo>
                  <a:pt x="324331" y="71120"/>
                </a:lnTo>
                <a:lnTo>
                  <a:pt x="318355" y="67357"/>
                </a:lnTo>
                <a:lnTo>
                  <a:pt x="305164" y="62942"/>
                </a:lnTo>
                <a:lnTo>
                  <a:pt x="290449" y="61468"/>
                </a:lnTo>
                <a:close/>
              </a:path>
              <a:path w="584200" h="206375">
                <a:moveTo>
                  <a:pt x="324331" y="71120"/>
                </a:moveTo>
                <a:lnTo>
                  <a:pt x="285838" y="71120"/>
                </a:lnTo>
                <a:lnTo>
                  <a:pt x="293658" y="72022"/>
                </a:lnTo>
                <a:lnTo>
                  <a:pt x="300755" y="74723"/>
                </a:lnTo>
                <a:lnTo>
                  <a:pt x="324491" y="110140"/>
                </a:lnTo>
                <a:lnTo>
                  <a:pt x="328396" y="142621"/>
                </a:lnTo>
                <a:lnTo>
                  <a:pt x="327810" y="156029"/>
                </a:lnTo>
                <a:lnTo>
                  <a:pt x="308384" y="192436"/>
                </a:lnTo>
                <a:lnTo>
                  <a:pt x="295211" y="195453"/>
                </a:lnTo>
                <a:lnTo>
                  <a:pt x="324501" y="195453"/>
                </a:lnTo>
                <a:lnTo>
                  <a:pt x="351137" y="158835"/>
                </a:lnTo>
                <a:lnTo>
                  <a:pt x="356082" y="131064"/>
                </a:lnTo>
                <a:lnTo>
                  <a:pt x="355087" y="118467"/>
                </a:lnTo>
                <a:lnTo>
                  <a:pt x="352101" y="106584"/>
                </a:lnTo>
                <a:lnTo>
                  <a:pt x="347124" y="95416"/>
                </a:lnTo>
                <a:lnTo>
                  <a:pt x="340156" y="84962"/>
                </a:lnTo>
                <a:lnTo>
                  <a:pt x="330020" y="74701"/>
                </a:lnTo>
                <a:lnTo>
                  <a:pt x="324331" y="71120"/>
                </a:lnTo>
                <a:close/>
              </a:path>
              <a:path w="584200" h="206375">
                <a:moveTo>
                  <a:pt x="425729" y="65532"/>
                </a:moveTo>
                <a:lnTo>
                  <a:pt x="368579" y="65532"/>
                </a:lnTo>
                <a:lnTo>
                  <a:pt x="368579" y="70993"/>
                </a:lnTo>
                <a:lnTo>
                  <a:pt x="374535" y="72262"/>
                </a:lnTo>
                <a:lnTo>
                  <a:pt x="378904" y="74168"/>
                </a:lnTo>
                <a:lnTo>
                  <a:pt x="384454" y="79248"/>
                </a:lnTo>
                <a:lnTo>
                  <a:pt x="387286" y="84200"/>
                </a:lnTo>
                <a:lnTo>
                  <a:pt x="390156" y="91440"/>
                </a:lnTo>
                <a:lnTo>
                  <a:pt x="433920" y="205994"/>
                </a:lnTo>
                <a:lnTo>
                  <a:pt x="439419" y="205994"/>
                </a:lnTo>
                <a:lnTo>
                  <a:pt x="455929" y="169799"/>
                </a:lnTo>
                <a:lnTo>
                  <a:pt x="444627" y="169799"/>
                </a:lnTo>
                <a:lnTo>
                  <a:pt x="415467" y="91440"/>
                </a:lnTo>
                <a:lnTo>
                  <a:pt x="413778" y="86995"/>
                </a:lnTo>
                <a:lnTo>
                  <a:pt x="412927" y="83312"/>
                </a:lnTo>
                <a:lnTo>
                  <a:pt x="412927" y="77470"/>
                </a:lnTo>
                <a:lnTo>
                  <a:pt x="425729" y="70993"/>
                </a:lnTo>
                <a:lnTo>
                  <a:pt x="425729" y="65532"/>
                </a:lnTo>
                <a:close/>
              </a:path>
              <a:path w="584200" h="206375">
                <a:moveTo>
                  <a:pt x="504546" y="118872"/>
                </a:moveTo>
                <a:lnTo>
                  <a:pt x="479158" y="118872"/>
                </a:lnTo>
                <a:lnTo>
                  <a:pt x="513245" y="205994"/>
                </a:lnTo>
                <a:lnTo>
                  <a:pt x="519341" y="205994"/>
                </a:lnTo>
                <a:lnTo>
                  <a:pt x="534505" y="166878"/>
                </a:lnTo>
                <a:lnTo>
                  <a:pt x="523506" y="166878"/>
                </a:lnTo>
                <a:lnTo>
                  <a:pt x="504546" y="118872"/>
                </a:lnTo>
                <a:close/>
              </a:path>
              <a:path w="584200" h="206375">
                <a:moveTo>
                  <a:pt x="509524" y="65532"/>
                </a:moveTo>
                <a:lnTo>
                  <a:pt x="444627" y="65532"/>
                </a:lnTo>
                <a:lnTo>
                  <a:pt x="444627" y="70993"/>
                </a:lnTo>
                <a:lnTo>
                  <a:pt x="450583" y="71247"/>
                </a:lnTo>
                <a:lnTo>
                  <a:pt x="454659" y="72136"/>
                </a:lnTo>
                <a:lnTo>
                  <a:pt x="456831" y="73533"/>
                </a:lnTo>
                <a:lnTo>
                  <a:pt x="460705" y="75819"/>
                </a:lnTo>
                <a:lnTo>
                  <a:pt x="463829" y="79883"/>
                </a:lnTo>
                <a:lnTo>
                  <a:pt x="466265" y="85979"/>
                </a:lnTo>
                <a:lnTo>
                  <a:pt x="473951" y="105918"/>
                </a:lnTo>
                <a:lnTo>
                  <a:pt x="444627" y="169799"/>
                </a:lnTo>
                <a:lnTo>
                  <a:pt x="455929" y="169799"/>
                </a:lnTo>
                <a:lnTo>
                  <a:pt x="479158" y="118872"/>
                </a:lnTo>
                <a:lnTo>
                  <a:pt x="504546" y="118872"/>
                </a:lnTo>
                <a:lnTo>
                  <a:pt x="491756" y="86487"/>
                </a:lnTo>
                <a:lnTo>
                  <a:pt x="491363" y="84455"/>
                </a:lnTo>
                <a:lnTo>
                  <a:pt x="491363" y="78994"/>
                </a:lnTo>
                <a:lnTo>
                  <a:pt x="509524" y="70993"/>
                </a:lnTo>
                <a:lnTo>
                  <a:pt x="509524" y="65532"/>
                </a:lnTo>
                <a:close/>
              </a:path>
              <a:path w="584200" h="206375">
                <a:moveTo>
                  <a:pt x="583933" y="65532"/>
                </a:moveTo>
                <a:lnTo>
                  <a:pt x="540918" y="65532"/>
                </a:lnTo>
                <a:lnTo>
                  <a:pt x="540918" y="70993"/>
                </a:lnTo>
                <a:lnTo>
                  <a:pt x="546582" y="71247"/>
                </a:lnTo>
                <a:lnTo>
                  <a:pt x="550379" y="72009"/>
                </a:lnTo>
                <a:lnTo>
                  <a:pt x="554240" y="75057"/>
                </a:lnTo>
                <a:lnTo>
                  <a:pt x="555205" y="76708"/>
                </a:lnTo>
                <a:lnTo>
                  <a:pt x="555205" y="81787"/>
                </a:lnTo>
                <a:lnTo>
                  <a:pt x="554215" y="85979"/>
                </a:lnTo>
                <a:lnTo>
                  <a:pt x="552234" y="91440"/>
                </a:lnTo>
                <a:lnTo>
                  <a:pt x="523506" y="166878"/>
                </a:lnTo>
                <a:lnTo>
                  <a:pt x="534505" y="166878"/>
                </a:lnTo>
                <a:lnTo>
                  <a:pt x="564883" y="88519"/>
                </a:lnTo>
                <a:lnTo>
                  <a:pt x="583933" y="70993"/>
                </a:lnTo>
                <a:lnTo>
                  <a:pt x="583933" y="6553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9094" y="1071625"/>
            <a:ext cx="944499" cy="27736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8810" y="1071625"/>
            <a:ext cx="764794" cy="27736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5138" y="1071625"/>
            <a:ext cx="1790953" cy="21577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631054" y="1142872"/>
            <a:ext cx="412115" cy="144780"/>
          </a:xfrm>
          <a:custGeom>
            <a:avLst/>
            <a:gdLst/>
            <a:ahLst/>
            <a:cxnLst/>
            <a:rect l="l" t="t" r="r" b="b"/>
            <a:pathLst>
              <a:path w="412114" h="144780">
                <a:moveTo>
                  <a:pt x="65024" y="0"/>
                </a:moveTo>
                <a:lnTo>
                  <a:pt x="19050" y="20065"/>
                </a:lnTo>
                <a:lnTo>
                  <a:pt x="1190" y="57052"/>
                </a:lnTo>
                <a:lnTo>
                  <a:pt x="0" y="72389"/>
                </a:lnTo>
                <a:lnTo>
                  <a:pt x="1073" y="88106"/>
                </a:lnTo>
                <a:lnTo>
                  <a:pt x="17272" y="124967"/>
                </a:lnTo>
                <a:lnTo>
                  <a:pt x="57658" y="144525"/>
                </a:lnTo>
                <a:lnTo>
                  <a:pt x="67232" y="143621"/>
                </a:lnTo>
                <a:lnTo>
                  <a:pt x="100627" y="121969"/>
                </a:lnTo>
                <a:lnTo>
                  <a:pt x="101059" y="121285"/>
                </a:lnTo>
                <a:lnTo>
                  <a:pt x="68453" y="121285"/>
                </a:lnTo>
                <a:lnTo>
                  <a:pt x="58785" y="120118"/>
                </a:lnTo>
                <a:lnTo>
                  <a:pt x="30807" y="92924"/>
                </a:lnTo>
                <a:lnTo>
                  <a:pt x="24003" y="59562"/>
                </a:lnTo>
                <a:lnTo>
                  <a:pt x="24763" y="48154"/>
                </a:lnTo>
                <a:lnTo>
                  <a:pt x="46640" y="12731"/>
                </a:lnTo>
                <a:lnTo>
                  <a:pt x="60071" y="10032"/>
                </a:lnTo>
                <a:lnTo>
                  <a:pt x="97101" y="10032"/>
                </a:lnTo>
                <a:lnTo>
                  <a:pt x="91116" y="6000"/>
                </a:lnTo>
                <a:lnTo>
                  <a:pt x="83296" y="2666"/>
                </a:lnTo>
                <a:lnTo>
                  <a:pt x="74594" y="666"/>
                </a:lnTo>
                <a:lnTo>
                  <a:pt x="65024" y="0"/>
                </a:lnTo>
                <a:close/>
              </a:path>
              <a:path w="412114" h="144780">
                <a:moveTo>
                  <a:pt x="110490" y="86487"/>
                </a:moveTo>
                <a:lnTo>
                  <a:pt x="82248" y="118808"/>
                </a:lnTo>
                <a:lnTo>
                  <a:pt x="68453" y="121285"/>
                </a:lnTo>
                <a:lnTo>
                  <a:pt x="101059" y="121285"/>
                </a:lnTo>
                <a:lnTo>
                  <a:pt x="106680" y="112379"/>
                </a:lnTo>
                <a:lnTo>
                  <a:pt x="111398" y="101240"/>
                </a:lnTo>
                <a:lnTo>
                  <a:pt x="114808" y="88518"/>
                </a:lnTo>
                <a:lnTo>
                  <a:pt x="110490" y="86487"/>
                </a:lnTo>
                <a:close/>
              </a:path>
              <a:path w="412114" h="144780">
                <a:moveTo>
                  <a:pt x="97101" y="10032"/>
                </a:moveTo>
                <a:lnTo>
                  <a:pt x="66167" y="10032"/>
                </a:lnTo>
                <a:lnTo>
                  <a:pt x="70993" y="11429"/>
                </a:lnTo>
                <a:lnTo>
                  <a:pt x="74549" y="14477"/>
                </a:lnTo>
                <a:lnTo>
                  <a:pt x="77978" y="17525"/>
                </a:lnTo>
                <a:lnTo>
                  <a:pt x="80010" y="21971"/>
                </a:lnTo>
                <a:lnTo>
                  <a:pt x="81025" y="33654"/>
                </a:lnTo>
                <a:lnTo>
                  <a:pt x="82169" y="37718"/>
                </a:lnTo>
                <a:lnTo>
                  <a:pt x="83947" y="39750"/>
                </a:lnTo>
                <a:lnTo>
                  <a:pt x="86868" y="43561"/>
                </a:lnTo>
                <a:lnTo>
                  <a:pt x="91312" y="45338"/>
                </a:lnTo>
                <a:lnTo>
                  <a:pt x="101473" y="45338"/>
                </a:lnTo>
                <a:lnTo>
                  <a:pt x="104902" y="44196"/>
                </a:lnTo>
                <a:lnTo>
                  <a:pt x="109728" y="39624"/>
                </a:lnTo>
                <a:lnTo>
                  <a:pt x="110998" y="36575"/>
                </a:lnTo>
                <a:lnTo>
                  <a:pt x="110998" y="32765"/>
                </a:lnTo>
                <a:lnTo>
                  <a:pt x="110188" y="27098"/>
                </a:lnTo>
                <a:lnTo>
                  <a:pt x="107759" y="21526"/>
                </a:lnTo>
                <a:lnTo>
                  <a:pt x="103711" y="16049"/>
                </a:lnTo>
                <a:lnTo>
                  <a:pt x="98044" y="10667"/>
                </a:lnTo>
                <a:lnTo>
                  <a:pt x="97101" y="10032"/>
                </a:lnTo>
                <a:close/>
              </a:path>
              <a:path w="412114" h="144780">
                <a:moveTo>
                  <a:pt x="226695" y="9143"/>
                </a:moveTo>
                <a:lnTo>
                  <a:pt x="194818" y="9143"/>
                </a:lnTo>
                <a:lnTo>
                  <a:pt x="201168" y="11556"/>
                </a:lnTo>
                <a:lnTo>
                  <a:pt x="205486" y="16637"/>
                </a:lnTo>
                <a:lnTo>
                  <a:pt x="211962" y="50037"/>
                </a:lnTo>
                <a:lnTo>
                  <a:pt x="195621" y="56181"/>
                </a:lnTo>
                <a:lnTo>
                  <a:pt x="181816" y="61849"/>
                </a:lnTo>
                <a:lnTo>
                  <a:pt x="148828" y="80994"/>
                </a:lnTo>
                <a:lnTo>
                  <a:pt x="136017" y="101346"/>
                </a:lnTo>
                <a:lnTo>
                  <a:pt x="136026" y="108203"/>
                </a:lnTo>
                <a:lnTo>
                  <a:pt x="159004" y="143128"/>
                </a:lnTo>
                <a:lnTo>
                  <a:pt x="174498" y="143128"/>
                </a:lnTo>
                <a:lnTo>
                  <a:pt x="205183" y="125856"/>
                </a:lnTo>
                <a:lnTo>
                  <a:pt x="176657" y="125856"/>
                </a:lnTo>
                <a:lnTo>
                  <a:pt x="171704" y="123571"/>
                </a:lnTo>
                <a:lnTo>
                  <a:pt x="167386" y="118872"/>
                </a:lnTo>
                <a:lnTo>
                  <a:pt x="163195" y="114173"/>
                </a:lnTo>
                <a:lnTo>
                  <a:pt x="161036" y="108203"/>
                </a:lnTo>
                <a:lnTo>
                  <a:pt x="161036" y="95376"/>
                </a:lnTo>
                <a:lnTo>
                  <a:pt x="162687" y="90169"/>
                </a:lnTo>
                <a:lnTo>
                  <a:pt x="166116" y="85471"/>
                </a:lnTo>
                <a:lnTo>
                  <a:pt x="169418" y="80644"/>
                </a:lnTo>
                <a:lnTo>
                  <a:pt x="211962" y="59054"/>
                </a:lnTo>
                <a:lnTo>
                  <a:pt x="236474" y="59054"/>
                </a:lnTo>
                <a:lnTo>
                  <a:pt x="236389" y="42163"/>
                </a:lnTo>
                <a:lnTo>
                  <a:pt x="231012" y="13969"/>
                </a:lnTo>
                <a:lnTo>
                  <a:pt x="226695" y="9143"/>
                </a:lnTo>
                <a:close/>
              </a:path>
              <a:path w="412114" h="144780">
                <a:moveTo>
                  <a:pt x="238048" y="120650"/>
                </a:moveTo>
                <a:lnTo>
                  <a:pt x="211962" y="120650"/>
                </a:lnTo>
                <a:lnTo>
                  <a:pt x="212090" y="128777"/>
                </a:lnTo>
                <a:lnTo>
                  <a:pt x="213487" y="134619"/>
                </a:lnTo>
                <a:lnTo>
                  <a:pt x="216408" y="137922"/>
                </a:lnTo>
                <a:lnTo>
                  <a:pt x="219329" y="141350"/>
                </a:lnTo>
                <a:lnTo>
                  <a:pt x="223139" y="143001"/>
                </a:lnTo>
                <a:lnTo>
                  <a:pt x="227965" y="143001"/>
                </a:lnTo>
                <a:lnTo>
                  <a:pt x="235678" y="141616"/>
                </a:lnTo>
                <a:lnTo>
                  <a:pt x="243570" y="137445"/>
                </a:lnTo>
                <a:lnTo>
                  <a:pt x="251628" y="130464"/>
                </a:lnTo>
                <a:lnTo>
                  <a:pt x="256759" y="124332"/>
                </a:lnTo>
                <a:lnTo>
                  <a:pt x="242189" y="124332"/>
                </a:lnTo>
                <a:lnTo>
                  <a:pt x="240792" y="123825"/>
                </a:lnTo>
                <a:lnTo>
                  <a:pt x="238506" y="121792"/>
                </a:lnTo>
                <a:lnTo>
                  <a:pt x="238048" y="120650"/>
                </a:lnTo>
                <a:close/>
              </a:path>
              <a:path w="412114" h="144780">
                <a:moveTo>
                  <a:pt x="236474" y="59054"/>
                </a:moveTo>
                <a:lnTo>
                  <a:pt x="211962" y="59054"/>
                </a:lnTo>
                <a:lnTo>
                  <a:pt x="211962" y="110998"/>
                </a:lnTo>
                <a:lnTo>
                  <a:pt x="203174" y="117498"/>
                </a:lnTo>
                <a:lnTo>
                  <a:pt x="195278" y="122142"/>
                </a:lnTo>
                <a:lnTo>
                  <a:pt x="188263" y="124928"/>
                </a:lnTo>
                <a:lnTo>
                  <a:pt x="182118" y="125856"/>
                </a:lnTo>
                <a:lnTo>
                  <a:pt x="205183" y="125856"/>
                </a:lnTo>
                <a:lnTo>
                  <a:pt x="211962" y="120650"/>
                </a:lnTo>
                <a:lnTo>
                  <a:pt x="238048" y="120650"/>
                </a:lnTo>
                <a:lnTo>
                  <a:pt x="237744" y="119887"/>
                </a:lnTo>
                <a:lnTo>
                  <a:pt x="236771" y="114173"/>
                </a:lnTo>
                <a:lnTo>
                  <a:pt x="236678" y="112394"/>
                </a:lnTo>
                <a:lnTo>
                  <a:pt x="236539" y="108076"/>
                </a:lnTo>
                <a:lnTo>
                  <a:pt x="236474" y="59054"/>
                </a:lnTo>
                <a:close/>
              </a:path>
              <a:path w="412114" h="144780">
                <a:moveTo>
                  <a:pt x="259842" y="112394"/>
                </a:moveTo>
                <a:lnTo>
                  <a:pt x="253873" y="118363"/>
                </a:lnTo>
                <a:lnTo>
                  <a:pt x="249936" y="121919"/>
                </a:lnTo>
                <a:lnTo>
                  <a:pt x="247777" y="123189"/>
                </a:lnTo>
                <a:lnTo>
                  <a:pt x="246634" y="123951"/>
                </a:lnTo>
                <a:lnTo>
                  <a:pt x="245237" y="124332"/>
                </a:lnTo>
                <a:lnTo>
                  <a:pt x="256759" y="124332"/>
                </a:lnTo>
                <a:lnTo>
                  <a:pt x="259842" y="120650"/>
                </a:lnTo>
                <a:lnTo>
                  <a:pt x="259842" y="112394"/>
                </a:lnTo>
                <a:close/>
              </a:path>
              <a:path w="412114" h="144780">
                <a:moveTo>
                  <a:pt x="191135" y="0"/>
                </a:moveTo>
                <a:lnTo>
                  <a:pt x="154305" y="10667"/>
                </a:lnTo>
                <a:lnTo>
                  <a:pt x="141224" y="34289"/>
                </a:lnTo>
                <a:lnTo>
                  <a:pt x="141308" y="38988"/>
                </a:lnTo>
                <a:lnTo>
                  <a:pt x="142367" y="42163"/>
                </a:lnTo>
                <a:lnTo>
                  <a:pt x="147066" y="47371"/>
                </a:lnTo>
                <a:lnTo>
                  <a:pt x="150114" y="48640"/>
                </a:lnTo>
                <a:lnTo>
                  <a:pt x="157480" y="48640"/>
                </a:lnTo>
                <a:lnTo>
                  <a:pt x="166165" y="27479"/>
                </a:lnTo>
                <a:lnTo>
                  <a:pt x="166156" y="21254"/>
                </a:lnTo>
                <a:lnTo>
                  <a:pt x="168021" y="17525"/>
                </a:lnTo>
                <a:lnTo>
                  <a:pt x="171704" y="14097"/>
                </a:lnTo>
                <a:lnTo>
                  <a:pt x="175387" y="10794"/>
                </a:lnTo>
                <a:lnTo>
                  <a:pt x="180340" y="9143"/>
                </a:lnTo>
                <a:lnTo>
                  <a:pt x="226695" y="9143"/>
                </a:lnTo>
                <a:lnTo>
                  <a:pt x="220853" y="6096"/>
                </a:lnTo>
                <a:lnTo>
                  <a:pt x="214637" y="3428"/>
                </a:lnTo>
                <a:lnTo>
                  <a:pt x="207613" y="1523"/>
                </a:lnTo>
                <a:lnTo>
                  <a:pt x="199778" y="380"/>
                </a:lnTo>
                <a:lnTo>
                  <a:pt x="191135" y="0"/>
                </a:lnTo>
                <a:close/>
              </a:path>
              <a:path w="412114" h="144780">
                <a:moveTo>
                  <a:pt x="332232" y="135000"/>
                </a:moveTo>
                <a:lnTo>
                  <a:pt x="264795" y="135000"/>
                </a:lnTo>
                <a:lnTo>
                  <a:pt x="264795" y="140335"/>
                </a:lnTo>
                <a:lnTo>
                  <a:pt x="332232" y="140335"/>
                </a:lnTo>
                <a:lnTo>
                  <a:pt x="332232" y="135000"/>
                </a:lnTo>
                <a:close/>
              </a:path>
              <a:path w="412114" h="144780">
                <a:moveTo>
                  <a:pt x="411861" y="135000"/>
                </a:moveTo>
                <a:lnTo>
                  <a:pt x="344424" y="135000"/>
                </a:lnTo>
                <a:lnTo>
                  <a:pt x="344424" y="140335"/>
                </a:lnTo>
                <a:lnTo>
                  <a:pt x="411861" y="140335"/>
                </a:lnTo>
                <a:lnTo>
                  <a:pt x="411861" y="135000"/>
                </a:lnTo>
                <a:close/>
              </a:path>
              <a:path w="412114" h="144780">
                <a:moveTo>
                  <a:pt x="310007" y="19812"/>
                </a:moveTo>
                <a:lnTo>
                  <a:pt x="277368" y="19812"/>
                </a:lnTo>
                <a:lnTo>
                  <a:pt x="279400" y="20447"/>
                </a:lnTo>
                <a:lnTo>
                  <a:pt x="282448" y="22987"/>
                </a:lnTo>
                <a:lnTo>
                  <a:pt x="285496" y="119506"/>
                </a:lnTo>
                <a:lnTo>
                  <a:pt x="284353" y="126237"/>
                </a:lnTo>
                <a:lnTo>
                  <a:pt x="281813" y="129666"/>
                </a:lnTo>
                <a:lnTo>
                  <a:pt x="279400" y="133223"/>
                </a:lnTo>
                <a:lnTo>
                  <a:pt x="274700" y="135000"/>
                </a:lnTo>
                <a:lnTo>
                  <a:pt x="324739" y="135000"/>
                </a:lnTo>
                <a:lnTo>
                  <a:pt x="319913" y="134365"/>
                </a:lnTo>
                <a:lnTo>
                  <a:pt x="317373" y="132968"/>
                </a:lnTo>
                <a:lnTo>
                  <a:pt x="310056" y="37671"/>
                </a:lnTo>
                <a:lnTo>
                  <a:pt x="318845" y="29217"/>
                </a:lnTo>
                <a:lnTo>
                  <a:pt x="319410" y="28828"/>
                </a:lnTo>
                <a:lnTo>
                  <a:pt x="310007" y="28828"/>
                </a:lnTo>
                <a:lnTo>
                  <a:pt x="310007" y="19812"/>
                </a:lnTo>
                <a:close/>
              </a:path>
              <a:path w="412114" h="144780">
                <a:moveTo>
                  <a:pt x="385598" y="18287"/>
                </a:moveTo>
                <a:lnTo>
                  <a:pt x="352933" y="18287"/>
                </a:lnTo>
                <a:lnTo>
                  <a:pt x="358394" y="21081"/>
                </a:lnTo>
                <a:lnTo>
                  <a:pt x="361696" y="26669"/>
                </a:lnTo>
                <a:lnTo>
                  <a:pt x="366405" y="119506"/>
                </a:lnTo>
                <a:lnTo>
                  <a:pt x="366268" y="122047"/>
                </a:lnTo>
                <a:lnTo>
                  <a:pt x="353568" y="135000"/>
                </a:lnTo>
                <a:lnTo>
                  <a:pt x="405257" y="135000"/>
                </a:lnTo>
                <a:lnTo>
                  <a:pt x="391033" y="51307"/>
                </a:lnTo>
                <a:lnTo>
                  <a:pt x="390820" y="42683"/>
                </a:lnTo>
                <a:lnTo>
                  <a:pt x="390191" y="35274"/>
                </a:lnTo>
                <a:lnTo>
                  <a:pt x="389184" y="29217"/>
                </a:lnTo>
                <a:lnTo>
                  <a:pt x="389093" y="28828"/>
                </a:lnTo>
                <a:lnTo>
                  <a:pt x="387731" y="24002"/>
                </a:lnTo>
                <a:lnTo>
                  <a:pt x="385598" y="18287"/>
                </a:lnTo>
                <a:close/>
              </a:path>
              <a:path w="412114" h="144780">
                <a:moveTo>
                  <a:pt x="363220" y="0"/>
                </a:moveTo>
                <a:lnTo>
                  <a:pt x="355727" y="0"/>
                </a:lnTo>
                <a:lnTo>
                  <a:pt x="344725" y="1807"/>
                </a:lnTo>
                <a:lnTo>
                  <a:pt x="333438" y="7223"/>
                </a:lnTo>
                <a:lnTo>
                  <a:pt x="321865" y="16234"/>
                </a:lnTo>
                <a:lnTo>
                  <a:pt x="310007" y="28828"/>
                </a:lnTo>
                <a:lnTo>
                  <a:pt x="319410" y="28828"/>
                </a:lnTo>
                <a:lnTo>
                  <a:pt x="327660" y="23145"/>
                </a:lnTo>
                <a:lnTo>
                  <a:pt x="336474" y="19502"/>
                </a:lnTo>
                <a:lnTo>
                  <a:pt x="345313" y="18287"/>
                </a:lnTo>
                <a:lnTo>
                  <a:pt x="385598" y="18287"/>
                </a:lnTo>
                <a:lnTo>
                  <a:pt x="384556" y="15493"/>
                </a:lnTo>
                <a:lnTo>
                  <a:pt x="380365" y="9271"/>
                </a:lnTo>
                <a:lnTo>
                  <a:pt x="374904" y="5587"/>
                </a:lnTo>
                <a:lnTo>
                  <a:pt x="369570" y="1904"/>
                </a:lnTo>
                <a:lnTo>
                  <a:pt x="363220" y="0"/>
                </a:lnTo>
                <a:close/>
              </a:path>
              <a:path w="412114" h="144780">
                <a:moveTo>
                  <a:pt x="310007" y="0"/>
                </a:moveTo>
                <a:lnTo>
                  <a:pt x="303657" y="0"/>
                </a:lnTo>
                <a:lnTo>
                  <a:pt x="262636" y="16637"/>
                </a:lnTo>
                <a:lnTo>
                  <a:pt x="264795" y="21971"/>
                </a:lnTo>
                <a:lnTo>
                  <a:pt x="268732" y="20574"/>
                </a:lnTo>
                <a:lnTo>
                  <a:pt x="272034" y="19812"/>
                </a:lnTo>
                <a:lnTo>
                  <a:pt x="310007" y="19812"/>
                </a:lnTo>
                <a:lnTo>
                  <a:pt x="31000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4612" y="1848866"/>
            <a:ext cx="913422" cy="21615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7013" y="1848866"/>
            <a:ext cx="843073" cy="21577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38933" y="1848866"/>
            <a:ext cx="1469348" cy="27673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1382" y="1848866"/>
            <a:ext cx="984250" cy="27673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8534" y="2626105"/>
            <a:ext cx="1340824" cy="21577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42491" y="2626105"/>
            <a:ext cx="227456" cy="21158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946782" y="2626105"/>
            <a:ext cx="673735" cy="277495"/>
          </a:xfrm>
          <a:custGeom>
            <a:avLst/>
            <a:gdLst/>
            <a:ahLst/>
            <a:cxnLst/>
            <a:rect l="l" t="t" r="r" b="b"/>
            <a:pathLst>
              <a:path w="673735" h="277494">
                <a:moveTo>
                  <a:pt x="47625" y="19431"/>
                </a:moveTo>
                <a:lnTo>
                  <a:pt x="14859" y="19431"/>
                </a:lnTo>
                <a:lnTo>
                  <a:pt x="16891" y="20066"/>
                </a:lnTo>
                <a:lnTo>
                  <a:pt x="20066" y="22733"/>
                </a:lnTo>
                <a:lnTo>
                  <a:pt x="22987" y="198501"/>
                </a:lnTo>
                <a:lnTo>
                  <a:pt x="29398" y="202525"/>
                </a:lnTo>
                <a:lnTo>
                  <a:pt x="64389" y="215773"/>
                </a:lnTo>
                <a:lnTo>
                  <a:pt x="72262" y="215773"/>
                </a:lnTo>
                <a:lnTo>
                  <a:pt x="84718" y="214582"/>
                </a:lnTo>
                <a:lnTo>
                  <a:pt x="96567" y="211010"/>
                </a:lnTo>
                <a:lnTo>
                  <a:pt x="107821" y="205057"/>
                </a:lnTo>
                <a:lnTo>
                  <a:pt x="108085" y="204851"/>
                </a:lnTo>
                <a:lnTo>
                  <a:pt x="74168" y="204851"/>
                </a:lnTo>
                <a:lnTo>
                  <a:pt x="68706" y="203581"/>
                </a:lnTo>
                <a:lnTo>
                  <a:pt x="63246" y="201041"/>
                </a:lnTo>
                <a:lnTo>
                  <a:pt x="57912" y="198628"/>
                </a:lnTo>
                <a:lnTo>
                  <a:pt x="52705" y="194818"/>
                </a:lnTo>
                <a:lnTo>
                  <a:pt x="47625" y="189865"/>
                </a:lnTo>
                <a:lnTo>
                  <a:pt x="47625" y="108331"/>
                </a:lnTo>
                <a:lnTo>
                  <a:pt x="53721" y="102362"/>
                </a:lnTo>
                <a:lnTo>
                  <a:pt x="58309" y="98806"/>
                </a:lnTo>
                <a:lnTo>
                  <a:pt x="47625" y="98806"/>
                </a:lnTo>
                <a:lnTo>
                  <a:pt x="47625" y="19431"/>
                </a:lnTo>
                <a:close/>
              </a:path>
              <a:path w="673735" h="277494">
                <a:moveTo>
                  <a:pt x="129090" y="92329"/>
                </a:moveTo>
                <a:lnTo>
                  <a:pt x="78486" y="92329"/>
                </a:lnTo>
                <a:lnTo>
                  <a:pt x="85778" y="93210"/>
                </a:lnTo>
                <a:lnTo>
                  <a:pt x="92630" y="95853"/>
                </a:lnTo>
                <a:lnTo>
                  <a:pt x="116103" y="134375"/>
                </a:lnTo>
                <a:lnTo>
                  <a:pt x="116840" y="146685"/>
                </a:lnTo>
                <a:lnTo>
                  <a:pt x="116103" y="160041"/>
                </a:lnTo>
                <a:lnTo>
                  <a:pt x="99153" y="196492"/>
                </a:lnTo>
                <a:lnTo>
                  <a:pt x="79883" y="204851"/>
                </a:lnTo>
                <a:lnTo>
                  <a:pt x="108085" y="204851"/>
                </a:lnTo>
                <a:lnTo>
                  <a:pt x="136493" y="170973"/>
                </a:lnTo>
                <a:lnTo>
                  <a:pt x="142494" y="138176"/>
                </a:lnTo>
                <a:lnTo>
                  <a:pt x="141517" y="123461"/>
                </a:lnTo>
                <a:lnTo>
                  <a:pt x="138588" y="110378"/>
                </a:lnTo>
                <a:lnTo>
                  <a:pt x="133707" y="98938"/>
                </a:lnTo>
                <a:lnTo>
                  <a:pt x="129090" y="92329"/>
                </a:lnTo>
                <a:close/>
              </a:path>
              <a:path w="673735" h="277494">
                <a:moveTo>
                  <a:pt x="90297" y="71247"/>
                </a:moveTo>
                <a:lnTo>
                  <a:pt x="79057" y="72963"/>
                </a:lnTo>
                <a:lnTo>
                  <a:pt x="68199" y="78120"/>
                </a:lnTo>
                <a:lnTo>
                  <a:pt x="57721" y="86731"/>
                </a:lnTo>
                <a:lnTo>
                  <a:pt x="47625" y="98806"/>
                </a:lnTo>
                <a:lnTo>
                  <a:pt x="58309" y="98806"/>
                </a:lnTo>
                <a:lnTo>
                  <a:pt x="58800" y="98425"/>
                </a:lnTo>
                <a:lnTo>
                  <a:pt x="62737" y="96393"/>
                </a:lnTo>
                <a:lnTo>
                  <a:pt x="68072" y="93726"/>
                </a:lnTo>
                <a:lnTo>
                  <a:pt x="73279" y="92329"/>
                </a:lnTo>
                <a:lnTo>
                  <a:pt x="129090" y="92329"/>
                </a:lnTo>
                <a:lnTo>
                  <a:pt x="126873" y="89154"/>
                </a:lnTo>
                <a:lnTo>
                  <a:pt x="118729" y="81319"/>
                </a:lnTo>
                <a:lnTo>
                  <a:pt x="109918" y="75723"/>
                </a:lnTo>
                <a:lnTo>
                  <a:pt x="100441" y="72366"/>
                </a:lnTo>
                <a:lnTo>
                  <a:pt x="90297" y="71247"/>
                </a:lnTo>
                <a:close/>
              </a:path>
              <a:path w="673735" h="277494">
                <a:moveTo>
                  <a:pt x="47625" y="0"/>
                </a:moveTo>
                <a:lnTo>
                  <a:pt x="40893" y="0"/>
                </a:lnTo>
                <a:lnTo>
                  <a:pt x="0" y="16637"/>
                </a:lnTo>
                <a:lnTo>
                  <a:pt x="2031" y="21844"/>
                </a:lnTo>
                <a:lnTo>
                  <a:pt x="6223" y="20193"/>
                </a:lnTo>
                <a:lnTo>
                  <a:pt x="9652" y="19431"/>
                </a:lnTo>
                <a:lnTo>
                  <a:pt x="47625" y="19431"/>
                </a:lnTo>
                <a:lnTo>
                  <a:pt x="47625" y="0"/>
                </a:lnTo>
                <a:close/>
              </a:path>
              <a:path w="673735" h="277494">
                <a:moveTo>
                  <a:pt x="227330" y="71120"/>
                </a:moveTo>
                <a:lnTo>
                  <a:pt x="182372" y="90678"/>
                </a:lnTo>
                <a:lnTo>
                  <a:pt x="165584" y="128682"/>
                </a:lnTo>
                <a:lnTo>
                  <a:pt x="164465" y="145161"/>
                </a:lnTo>
                <a:lnTo>
                  <a:pt x="165558" y="160520"/>
                </a:lnTo>
                <a:lnTo>
                  <a:pt x="181864" y="196596"/>
                </a:lnTo>
                <a:lnTo>
                  <a:pt x="223900" y="215773"/>
                </a:lnTo>
                <a:lnTo>
                  <a:pt x="234759" y="214725"/>
                </a:lnTo>
                <a:lnTo>
                  <a:pt x="244665" y="211582"/>
                </a:lnTo>
                <a:lnTo>
                  <a:pt x="253619" y="206343"/>
                </a:lnTo>
                <a:lnTo>
                  <a:pt x="261619" y="199009"/>
                </a:lnTo>
                <a:lnTo>
                  <a:pt x="267516" y="191516"/>
                </a:lnTo>
                <a:lnTo>
                  <a:pt x="235204" y="191516"/>
                </a:lnTo>
                <a:lnTo>
                  <a:pt x="225514" y="190442"/>
                </a:lnTo>
                <a:lnTo>
                  <a:pt x="193780" y="164766"/>
                </a:lnTo>
                <a:lnTo>
                  <a:pt x="185547" y="126619"/>
                </a:lnTo>
                <a:lnTo>
                  <a:pt x="279781" y="126619"/>
                </a:lnTo>
                <a:lnTo>
                  <a:pt x="279115" y="117983"/>
                </a:lnTo>
                <a:lnTo>
                  <a:pt x="185547" y="117983"/>
                </a:lnTo>
                <a:lnTo>
                  <a:pt x="186904" y="109886"/>
                </a:lnTo>
                <a:lnTo>
                  <a:pt x="210819" y="81661"/>
                </a:lnTo>
                <a:lnTo>
                  <a:pt x="259607" y="81661"/>
                </a:lnTo>
                <a:lnTo>
                  <a:pt x="257137" y="79585"/>
                </a:lnTo>
                <a:lnTo>
                  <a:pt x="248237" y="74866"/>
                </a:lnTo>
                <a:lnTo>
                  <a:pt x="238313" y="72052"/>
                </a:lnTo>
                <a:lnTo>
                  <a:pt x="227330" y="71120"/>
                </a:lnTo>
                <a:close/>
              </a:path>
              <a:path w="673735" h="277494">
                <a:moveTo>
                  <a:pt x="275209" y="158877"/>
                </a:moveTo>
                <a:lnTo>
                  <a:pt x="251968" y="189103"/>
                </a:lnTo>
                <a:lnTo>
                  <a:pt x="244221" y="191516"/>
                </a:lnTo>
                <a:lnTo>
                  <a:pt x="267516" y="191516"/>
                </a:lnTo>
                <a:lnTo>
                  <a:pt x="268386" y="190410"/>
                </a:lnTo>
                <a:lnTo>
                  <a:pt x="273653" y="181371"/>
                </a:lnTo>
                <a:lnTo>
                  <a:pt x="277443" y="171880"/>
                </a:lnTo>
                <a:lnTo>
                  <a:pt x="279781" y="161925"/>
                </a:lnTo>
                <a:lnTo>
                  <a:pt x="275209" y="158877"/>
                </a:lnTo>
                <a:close/>
              </a:path>
              <a:path w="673735" h="277494">
                <a:moveTo>
                  <a:pt x="259607" y="81661"/>
                </a:moveTo>
                <a:lnTo>
                  <a:pt x="224409" y="81661"/>
                </a:lnTo>
                <a:lnTo>
                  <a:pt x="229489" y="83312"/>
                </a:lnTo>
                <a:lnTo>
                  <a:pt x="239394" y="89662"/>
                </a:lnTo>
                <a:lnTo>
                  <a:pt x="243078" y="93980"/>
                </a:lnTo>
                <a:lnTo>
                  <a:pt x="245491" y="99568"/>
                </a:lnTo>
                <a:lnTo>
                  <a:pt x="247142" y="103124"/>
                </a:lnTo>
                <a:lnTo>
                  <a:pt x="248158" y="109220"/>
                </a:lnTo>
                <a:lnTo>
                  <a:pt x="248666" y="117983"/>
                </a:lnTo>
                <a:lnTo>
                  <a:pt x="279115" y="117983"/>
                </a:lnTo>
                <a:lnTo>
                  <a:pt x="278854" y="114593"/>
                </a:lnTo>
                <a:lnTo>
                  <a:pt x="276082" y="103854"/>
                </a:lnTo>
                <a:lnTo>
                  <a:pt x="271476" y="94400"/>
                </a:lnTo>
                <a:lnTo>
                  <a:pt x="265049" y="86233"/>
                </a:lnTo>
                <a:lnTo>
                  <a:pt x="259607" y="81661"/>
                </a:lnTo>
                <a:close/>
              </a:path>
              <a:path w="673735" h="277494">
                <a:moveTo>
                  <a:pt x="337058" y="0"/>
                </a:moveTo>
                <a:lnTo>
                  <a:pt x="328675" y="0"/>
                </a:lnTo>
                <a:lnTo>
                  <a:pt x="325119" y="1397"/>
                </a:lnTo>
                <a:lnTo>
                  <a:pt x="319278" y="7239"/>
                </a:lnTo>
                <a:lnTo>
                  <a:pt x="317754" y="10795"/>
                </a:lnTo>
                <a:lnTo>
                  <a:pt x="317754" y="19177"/>
                </a:lnTo>
                <a:lnTo>
                  <a:pt x="319278" y="22733"/>
                </a:lnTo>
                <a:lnTo>
                  <a:pt x="325247" y="28702"/>
                </a:lnTo>
                <a:lnTo>
                  <a:pt x="328803" y="30226"/>
                </a:lnTo>
                <a:lnTo>
                  <a:pt x="337058" y="30226"/>
                </a:lnTo>
                <a:lnTo>
                  <a:pt x="340614" y="28702"/>
                </a:lnTo>
                <a:lnTo>
                  <a:pt x="343535" y="25654"/>
                </a:lnTo>
                <a:lnTo>
                  <a:pt x="346456" y="22733"/>
                </a:lnTo>
                <a:lnTo>
                  <a:pt x="347980" y="19177"/>
                </a:lnTo>
                <a:lnTo>
                  <a:pt x="347980" y="10795"/>
                </a:lnTo>
                <a:lnTo>
                  <a:pt x="346456" y="7239"/>
                </a:lnTo>
                <a:lnTo>
                  <a:pt x="340614" y="1397"/>
                </a:lnTo>
                <a:lnTo>
                  <a:pt x="337058" y="0"/>
                </a:lnTo>
                <a:close/>
              </a:path>
              <a:path w="673735" h="277494">
                <a:moveTo>
                  <a:pt x="366014" y="206248"/>
                </a:moveTo>
                <a:lnTo>
                  <a:pt x="299719" y="206248"/>
                </a:lnTo>
                <a:lnTo>
                  <a:pt x="299719" y="211582"/>
                </a:lnTo>
                <a:lnTo>
                  <a:pt x="366014" y="211582"/>
                </a:lnTo>
                <a:lnTo>
                  <a:pt x="366014" y="206248"/>
                </a:lnTo>
                <a:close/>
              </a:path>
              <a:path w="673735" h="277494">
                <a:moveTo>
                  <a:pt x="345313" y="91059"/>
                </a:moveTo>
                <a:lnTo>
                  <a:pt x="312419" y="91059"/>
                </a:lnTo>
                <a:lnTo>
                  <a:pt x="314452" y="91694"/>
                </a:lnTo>
                <a:lnTo>
                  <a:pt x="315975" y="92964"/>
                </a:lnTo>
                <a:lnTo>
                  <a:pt x="320533" y="189357"/>
                </a:lnTo>
                <a:lnTo>
                  <a:pt x="319913" y="194945"/>
                </a:lnTo>
                <a:lnTo>
                  <a:pt x="306450" y="206248"/>
                </a:lnTo>
                <a:lnTo>
                  <a:pt x="359537" y="206248"/>
                </a:lnTo>
                <a:lnTo>
                  <a:pt x="355092" y="205486"/>
                </a:lnTo>
                <a:lnTo>
                  <a:pt x="352679" y="204089"/>
                </a:lnTo>
                <a:lnTo>
                  <a:pt x="350266" y="202819"/>
                </a:lnTo>
                <a:lnTo>
                  <a:pt x="348361" y="200660"/>
                </a:lnTo>
                <a:lnTo>
                  <a:pt x="347218" y="197866"/>
                </a:lnTo>
                <a:lnTo>
                  <a:pt x="345948" y="194945"/>
                </a:lnTo>
                <a:lnTo>
                  <a:pt x="345313" y="189357"/>
                </a:lnTo>
                <a:lnTo>
                  <a:pt x="345313" y="91059"/>
                </a:lnTo>
                <a:close/>
              </a:path>
              <a:path w="673735" h="277494">
                <a:moveTo>
                  <a:pt x="345313" y="71247"/>
                </a:moveTo>
                <a:lnTo>
                  <a:pt x="338709" y="71247"/>
                </a:lnTo>
                <a:lnTo>
                  <a:pt x="297688" y="87884"/>
                </a:lnTo>
                <a:lnTo>
                  <a:pt x="299719" y="93218"/>
                </a:lnTo>
                <a:lnTo>
                  <a:pt x="303784" y="91821"/>
                </a:lnTo>
                <a:lnTo>
                  <a:pt x="307086" y="91059"/>
                </a:lnTo>
                <a:lnTo>
                  <a:pt x="345313" y="91059"/>
                </a:lnTo>
                <a:lnTo>
                  <a:pt x="345313" y="71247"/>
                </a:lnTo>
                <a:close/>
              </a:path>
              <a:path w="673735" h="277494">
                <a:moveTo>
                  <a:pt x="445516" y="206248"/>
                </a:moveTo>
                <a:lnTo>
                  <a:pt x="378079" y="206248"/>
                </a:lnTo>
                <a:lnTo>
                  <a:pt x="378079" y="211582"/>
                </a:lnTo>
                <a:lnTo>
                  <a:pt x="445516" y="211582"/>
                </a:lnTo>
                <a:lnTo>
                  <a:pt x="445516" y="206248"/>
                </a:lnTo>
                <a:close/>
              </a:path>
              <a:path w="673735" h="277494">
                <a:moveTo>
                  <a:pt x="525144" y="206248"/>
                </a:moveTo>
                <a:lnTo>
                  <a:pt x="457708" y="206248"/>
                </a:lnTo>
                <a:lnTo>
                  <a:pt x="457708" y="211582"/>
                </a:lnTo>
                <a:lnTo>
                  <a:pt x="525144" y="211582"/>
                </a:lnTo>
                <a:lnTo>
                  <a:pt x="525144" y="206248"/>
                </a:lnTo>
                <a:close/>
              </a:path>
              <a:path w="673735" h="277494">
                <a:moveTo>
                  <a:pt x="423291" y="91059"/>
                </a:moveTo>
                <a:lnTo>
                  <a:pt x="390652" y="91059"/>
                </a:lnTo>
                <a:lnTo>
                  <a:pt x="392684" y="91694"/>
                </a:lnTo>
                <a:lnTo>
                  <a:pt x="395731" y="94234"/>
                </a:lnTo>
                <a:lnTo>
                  <a:pt x="398780" y="190754"/>
                </a:lnTo>
                <a:lnTo>
                  <a:pt x="397637" y="197485"/>
                </a:lnTo>
                <a:lnTo>
                  <a:pt x="395097" y="200914"/>
                </a:lnTo>
                <a:lnTo>
                  <a:pt x="392684" y="204470"/>
                </a:lnTo>
                <a:lnTo>
                  <a:pt x="387985" y="206248"/>
                </a:lnTo>
                <a:lnTo>
                  <a:pt x="438023" y="206248"/>
                </a:lnTo>
                <a:lnTo>
                  <a:pt x="433197" y="205613"/>
                </a:lnTo>
                <a:lnTo>
                  <a:pt x="430656" y="204216"/>
                </a:lnTo>
                <a:lnTo>
                  <a:pt x="423291" y="108839"/>
                </a:lnTo>
                <a:lnTo>
                  <a:pt x="432129" y="100411"/>
                </a:lnTo>
                <a:lnTo>
                  <a:pt x="432619" y="100076"/>
                </a:lnTo>
                <a:lnTo>
                  <a:pt x="423291" y="100076"/>
                </a:lnTo>
                <a:lnTo>
                  <a:pt x="423291" y="91059"/>
                </a:lnTo>
                <a:close/>
              </a:path>
              <a:path w="673735" h="277494">
                <a:moveTo>
                  <a:pt x="498913" y="89535"/>
                </a:moveTo>
                <a:lnTo>
                  <a:pt x="466217" y="89535"/>
                </a:lnTo>
                <a:lnTo>
                  <a:pt x="471678" y="92329"/>
                </a:lnTo>
                <a:lnTo>
                  <a:pt x="474980" y="97917"/>
                </a:lnTo>
                <a:lnTo>
                  <a:pt x="479689" y="190754"/>
                </a:lnTo>
                <a:lnTo>
                  <a:pt x="479552" y="193294"/>
                </a:lnTo>
                <a:lnTo>
                  <a:pt x="466852" y="206248"/>
                </a:lnTo>
                <a:lnTo>
                  <a:pt x="518541" y="206248"/>
                </a:lnTo>
                <a:lnTo>
                  <a:pt x="514096" y="205486"/>
                </a:lnTo>
                <a:lnTo>
                  <a:pt x="511683" y="204089"/>
                </a:lnTo>
                <a:lnTo>
                  <a:pt x="509269" y="202819"/>
                </a:lnTo>
                <a:lnTo>
                  <a:pt x="504317" y="122555"/>
                </a:lnTo>
                <a:lnTo>
                  <a:pt x="504104" y="113930"/>
                </a:lnTo>
                <a:lnTo>
                  <a:pt x="503475" y="106521"/>
                </a:lnTo>
                <a:lnTo>
                  <a:pt x="502459" y="100411"/>
                </a:lnTo>
                <a:lnTo>
                  <a:pt x="501015" y="95250"/>
                </a:lnTo>
                <a:lnTo>
                  <a:pt x="498913" y="89535"/>
                </a:lnTo>
                <a:close/>
              </a:path>
              <a:path w="673735" h="277494">
                <a:moveTo>
                  <a:pt x="476504" y="71247"/>
                </a:moveTo>
                <a:lnTo>
                  <a:pt x="469011" y="71247"/>
                </a:lnTo>
                <a:lnTo>
                  <a:pt x="458009" y="73054"/>
                </a:lnTo>
                <a:lnTo>
                  <a:pt x="446722" y="78470"/>
                </a:lnTo>
                <a:lnTo>
                  <a:pt x="435149" y="87481"/>
                </a:lnTo>
                <a:lnTo>
                  <a:pt x="423291" y="100076"/>
                </a:lnTo>
                <a:lnTo>
                  <a:pt x="432619" y="100076"/>
                </a:lnTo>
                <a:lnTo>
                  <a:pt x="440944" y="94376"/>
                </a:lnTo>
                <a:lnTo>
                  <a:pt x="449758" y="90747"/>
                </a:lnTo>
                <a:lnTo>
                  <a:pt x="458597" y="89535"/>
                </a:lnTo>
                <a:lnTo>
                  <a:pt x="498913" y="89535"/>
                </a:lnTo>
                <a:lnTo>
                  <a:pt x="497840" y="86614"/>
                </a:lnTo>
                <a:lnTo>
                  <a:pt x="493649" y="80518"/>
                </a:lnTo>
                <a:lnTo>
                  <a:pt x="488188" y="76835"/>
                </a:lnTo>
                <a:lnTo>
                  <a:pt x="482854" y="73152"/>
                </a:lnTo>
                <a:lnTo>
                  <a:pt x="476504" y="71247"/>
                </a:lnTo>
                <a:close/>
              </a:path>
              <a:path w="673735" h="277494">
                <a:moveTo>
                  <a:pt x="423291" y="71247"/>
                </a:moveTo>
                <a:lnTo>
                  <a:pt x="416941" y="71247"/>
                </a:lnTo>
                <a:lnTo>
                  <a:pt x="375919" y="87884"/>
                </a:lnTo>
                <a:lnTo>
                  <a:pt x="378079" y="93218"/>
                </a:lnTo>
                <a:lnTo>
                  <a:pt x="382016" y="91821"/>
                </a:lnTo>
                <a:lnTo>
                  <a:pt x="385318" y="91059"/>
                </a:lnTo>
                <a:lnTo>
                  <a:pt x="423291" y="91059"/>
                </a:lnTo>
                <a:lnTo>
                  <a:pt x="423291" y="71247"/>
                </a:lnTo>
                <a:close/>
              </a:path>
              <a:path w="673735" h="277494">
                <a:moveTo>
                  <a:pt x="600964" y="71247"/>
                </a:moveTo>
                <a:lnTo>
                  <a:pt x="561848" y="85852"/>
                </a:lnTo>
                <a:lnTo>
                  <a:pt x="546608" y="120650"/>
                </a:lnTo>
                <a:lnTo>
                  <a:pt x="546608" y="129540"/>
                </a:lnTo>
                <a:lnTo>
                  <a:pt x="572516" y="161925"/>
                </a:lnTo>
                <a:lnTo>
                  <a:pt x="565513" y="167949"/>
                </a:lnTo>
                <a:lnTo>
                  <a:pt x="548640" y="190373"/>
                </a:lnTo>
                <a:lnTo>
                  <a:pt x="548640" y="196977"/>
                </a:lnTo>
                <a:lnTo>
                  <a:pt x="562864" y="210439"/>
                </a:lnTo>
                <a:lnTo>
                  <a:pt x="553339" y="220218"/>
                </a:lnTo>
                <a:lnTo>
                  <a:pt x="548259" y="225552"/>
                </a:lnTo>
                <a:lnTo>
                  <a:pt x="547624" y="226441"/>
                </a:lnTo>
                <a:lnTo>
                  <a:pt x="542417" y="233045"/>
                </a:lnTo>
                <a:lnTo>
                  <a:pt x="538861" y="238125"/>
                </a:lnTo>
                <a:lnTo>
                  <a:pt x="537210" y="241808"/>
                </a:lnTo>
                <a:lnTo>
                  <a:pt x="536067" y="244221"/>
                </a:lnTo>
                <a:lnTo>
                  <a:pt x="535559" y="246507"/>
                </a:lnTo>
                <a:lnTo>
                  <a:pt x="535603" y="254317"/>
                </a:lnTo>
                <a:lnTo>
                  <a:pt x="539242" y="259461"/>
                </a:lnTo>
                <a:lnTo>
                  <a:pt x="581435" y="276558"/>
                </a:lnTo>
                <a:lnTo>
                  <a:pt x="595249" y="277368"/>
                </a:lnTo>
                <a:lnTo>
                  <a:pt x="613036" y="276010"/>
                </a:lnTo>
                <a:lnTo>
                  <a:pt x="629062" y="271938"/>
                </a:lnTo>
                <a:lnTo>
                  <a:pt x="643326" y="265152"/>
                </a:lnTo>
                <a:lnTo>
                  <a:pt x="650814" y="259461"/>
                </a:lnTo>
                <a:lnTo>
                  <a:pt x="608457" y="259461"/>
                </a:lnTo>
                <a:lnTo>
                  <a:pt x="595240" y="258885"/>
                </a:lnTo>
                <a:lnTo>
                  <a:pt x="556894" y="242570"/>
                </a:lnTo>
                <a:lnTo>
                  <a:pt x="556894" y="234061"/>
                </a:lnTo>
                <a:lnTo>
                  <a:pt x="570992" y="211582"/>
                </a:lnTo>
                <a:lnTo>
                  <a:pt x="669783" y="211582"/>
                </a:lnTo>
                <a:lnTo>
                  <a:pt x="668782" y="209169"/>
                </a:lnTo>
                <a:lnTo>
                  <a:pt x="626729" y="192087"/>
                </a:lnTo>
                <a:lnTo>
                  <a:pt x="590423" y="190881"/>
                </a:lnTo>
                <a:lnTo>
                  <a:pt x="583438" y="190500"/>
                </a:lnTo>
                <a:lnTo>
                  <a:pt x="575944" y="189484"/>
                </a:lnTo>
                <a:lnTo>
                  <a:pt x="572643" y="188341"/>
                </a:lnTo>
                <a:lnTo>
                  <a:pt x="571119" y="186690"/>
                </a:lnTo>
                <a:lnTo>
                  <a:pt x="569468" y="185166"/>
                </a:lnTo>
                <a:lnTo>
                  <a:pt x="568579" y="183515"/>
                </a:lnTo>
                <a:lnTo>
                  <a:pt x="568579" y="179832"/>
                </a:lnTo>
                <a:lnTo>
                  <a:pt x="569341" y="177419"/>
                </a:lnTo>
                <a:lnTo>
                  <a:pt x="572389" y="171831"/>
                </a:lnTo>
                <a:lnTo>
                  <a:pt x="575437" y="168529"/>
                </a:lnTo>
                <a:lnTo>
                  <a:pt x="579755" y="164719"/>
                </a:lnTo>
                <a:lnTo>
                  <a:pt x="620762" y="164719"/>
                </a:lnTo>
                <a:lnTo>
                  <a:pt x="622538" y="164290"/>
                </a:lnTo>
                <a:lnTo>
                  <a:pt x="631005" y="160401"/>
                </a:lnTo>
                <a:lnTo>
                  <a:pt x="594360" y="160401"/>
                </a:lnTo>
                <a:lnTo>
                  <a:pt x="587756" y="157099"/>
                </a:lnTo>
                <a:lnTo>
                  <a:pt x="572516" y="114173"/>
                </a:lnTo>
                <a:lnTo>
                  <a:pt x="572970" y="105624"/>
                </a:lnTo>
                <a:lnTo>
                  <a:pt x="591058" y="78359"/>
                </a:lnTo>
                <a:lnTo>
                  <a:pt x="630417" y="78359"/>
                </a:lnTo>
                <a:lnTo>
                  <a:pt x="627270" y="76604"/>
                </a:lnTo>
                <a:lnTo>
                  <a:pt x="619140" y="73628"/>
                </a:lnTo>
                <a:lnTo>
                  <a:pt x="610367" y="71842"/>
                </a:lnTo>
                <a:lnTo>
                  <a:pt x="600964" y="71247"/>
                </a:lnTo>
                <a:close/>
              </a:path>
              <a:path w="673735" h="277494">
                <a:moveTo>
                  <a:pt x="669783" y="211582"/>
                </a:moveTo>
                <a:lnTo>
                  <a:pt x="570992" y="211582"/>
                </a:lnTo>
                <a:lnTo>
                  <a:pt x="580993" y="212725"/>
                </a:lnTo>
                <a:lnTo>
                  <a:pt x="592899" y="213677"/>
                </a:lnTo>
                <a:lnTo>
                  <a:pt x="606710" y="214439"/>
                </a:lnTo>
                <a:lnTo>
                  <a:pt x="632979" y="215465"/>
                </a:lnTo>
                <a:lnTo>
                  <a:pt x="641604" y="216265"/>
                </a:lnTo>
                <a:lnTo>
                  <a:pt x="648323" y="217422"/>
                </a:lnTo>
                <a:lnTo>
                  <a:pt x="653161" y="218948"/>
                </a:lnTo>
                <a:lnTo>
                  <a:pt x="658241" y="221107"/>
                </a:lnTo>
                <a:lnTo>
                  <a:pt x="660781" y="224790"/>
                </a:lnTo>
                <a:lnTo>
                  <a:pt x="660781" y="236982"/>
                </a:lnTo>
                <a:lnTo>
                  <a:pt x="620917" y="258889"/>
                </a:lnTo>
                <a:lnTo>
                  <a:pt x="608457" y="259461"/>
                </a:lnTo>
                <a:lnTo>
                  <a:pt x="650814" y="259461"/>
                </a:lnTo>
                <a:lnTo>
                  <a:pt x="671500" y="224790"/>
                </a:lnTo>
                <a:lnTo>
                  <a:pt x="671576" y="215900"/>
                </a:lnTo>
                <a:lnTo>
                  <a:pt x="669783" y="211582"/>
                </a:lnTo>
                <a:close/>
              </a:path>
              <a:path w="673735" h="277494">
                <a:moveTo>
                  <a:pt x="620762" y="164719"/>
                </a:moveTo>
                <a:lnTo>
                  <a:pt x="579755" y="164719"/>
                </a:lnTo>
                <a:lnTo>
                  <a:pt x="586867" y="166751"/>
                </a:lnTo>
                <a:lnTo>
                  <a:pt x="593725" y="167640"/>
                </a:lnTo>
                <a:lnTo>
                  <a:pt x="600456" y="167640"/>
                </a:lnTo>
                <a:lnTo>
                  <a:pt x="612122" y="166804"/>
                </a:lnTo>
                <a:lnTo>
                  <a:pt x="620762" y="164719"/>
                </a:lnTo>
                <a:close/>
              </a:path>
              <a:path w="673735" h="277494">
                <a:moveTo>
                  <a:pt x="630417" y="78359"/>
                </a:moveTo>
                <a:lnTo>
                  <a:pt x="606298" y="78359"/>
                </a:lnTo>
                <a:lnTo>
                  <a:pt x="612775" y="81661"/>
                </a:lnTo>
                <a:lnTo>
                  <a:pt x="617855" y="88265"/>
                </a:lnTo>
                <a:lnTo>
                  <a:pt x="628140" y="125243"/>
                </a:lnTo>
                <a:lnTo>
                  <a:pt x="627689" y="133746"/>
                </a:lnTo>
                <a:lnTo>
                  <a:pt x="609727" y="160401"/>
                </a:lnTo>
                <a:lnTo>
                  <a:pt x="631005" y="160401"/>
                </a:lnTo>
                <a:lnTo>
                  <a:pt x="654177" y="121539"/>
                </a:lnTo>
                <a:lnTo>
                  <a:pt x="653653" y="113609"/>
                </a:lnTo>
                <a:lnTo>
                  <a:pt x="652081" y="106394"/>
                </a:lnTo>
                <a:lnTo>
                  <a:pt x="649462" y="99893"/>
                </a:lnTo>
                <a:lnTo>
                  <a:pt x="645794" y="94107"/>
                </a:lnTo>
                <a:lnTo>
                  <a:pt x="667766" y="94107"/>
                </a:lnTo>
                <a:lnTo>
                  <a:pt x="673354" y="89789"/>
                </a:lnTo>
                <a:lnTo>
                  <a:pt x="673354" y="84836"/>
                </a:lnTo>
                <a:lnTo>
                  <a:pt x="673100" y="83312"/>
                </a:lnTo>
                <a:lnTo>
                  <a:pt x="672465" y="82423"/>
                </a:lnTo>
                <a:lnTo>
                  <a:pt x="672211" y="81788"/>
                </a:lnTo>
                <a:lnTo>
                  <a:pt x="671703" y="81407"/>
                </a:lnTo>
                <a:lnTo>
                  <a:pt x="670941" y="81153"/>
                </a:lnTo>
                <a:lnTo>
                  <a:pt x="670306" y="80899"/>
                </a:lnTo>
                <a:lnTo>
                  <a:pt x="667766" y="80772"/>
                </a:lnTo>
                <a:lnTo>
                  <a:pt x="634746" y="80772"/>
                </a:lnTo>
                <a:lnTo>
                  <a:pt x="630417" y="7835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00782" y="2626105"/>
            <a:ext cx="1295145" cy="27673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82541" y="2626105"/>
            <a:ext cx="944499" cy="277368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08534" y="3403346"/>
            <a:ext cx="361950" cy="215900"/>
          </a:xfrm>
          <a:custGeom>
            <a:avLst/>
            <a:gdLst/>
            <a:ahLst/>
            <a:cxnLst/>
            <a:rect l="l" t="t" r="r" b="b"/>
            <a:pathLst>
              <a:path w="361950" h="215900">
                <a:moveTo>
                  <a:pt x="46139" y="85725"/>
                </a:moveTo>
                <a:lnTo>
                  <a:pt x="21577" y="85725"/>
                </a:lnTo>
                <a:lnTo>
                  <a:pt x="21577" y="187198"/>
                </a:lnTo>
                <a:lnTo>
                  <a:pt x="43218" y="213867"/>
                </a:lnTo>
                <a:lnTo>
                  <a:pt x="54521" y="213867"/>
                </a:lnTo>
                <a:lnTo>
                  <a:pt x="76263" y="196595"/>
                </a:lnTo>
                <a:lnTo>
                  <a:pt x="55714" y="196595"/>
                </a:lnTo>
                <a:lnTo>
                  <a:pt x="52463" y="195071"/>
                </a:lnTo>
                <a:lnTo>
                  <a:pt x="49936" y="191896"/>
                </a:lnTo>
                <a:lnTo>
                  <a:pt x="47409" y="188849"/>
                </a:lnTo>
                <a:lnTo>
                  <a:pt x="46139" y="182879"/>
                </a:lnTo>
                <a:lnTo>
                  <a:pt x="46139" y="85725"/>
                </a:lnTo>
                <a:close/>
              </a:path>
              <a:path w="361950" h="215900">
                <a:moveTo>
                  <a:pt x="82156" y="184530"/>
                </a:moveTo>
                <a:lnTo>
                  <a:pt x="76352" y="184530"/>
                </a:lnTo>
                <a:lnTo>
                  <a:pt x="74663" y="188467"/>
                </a:lnTo>
                <a:lnTo>
                  <a:pt x="72288" y="191515"/>
                </a:lnTo>
                <a:lnTo>
                  <a:pt x="66128" y="195579"/>
                </a:lnTo>
                <a:lnTo>
                  <a:pt x="62953" y="196595"/>
                </a:lnTo>
                <a:lnTo>
                  <a:pt x="76263" y="196595"/>
                </a:lnTo>
                <a:lnTo>
                  <a:pt x="79284" y="191339"/>
                </a:lnTo>
                <a:lnTo>
                  <a:pt x="82156" y="184530"/>
                </a:lnTo>
                <a:close/>
              </a:path>
              <a:path w="361950" h="215900">
                <a:moveTo>
                  <a:pt x="46139" y="30479"/>
                </a:moveTo>
                <a:lnTo>
                  <a:pt x="41528" y="30479"/>
                </a:lnTo>
                <a:lnTo>
                  <a:pt x="37452" y="40512"/>
                </a:lnTo>
                <a:lnTo>
                  <a:pt x="34277" y="47370"/>
                </a:lnTo>
                <a:lnTo>
                  <a:pt x="5460" y="78612"/>
                </a:lnTo>
                <a:lnTo>
                  <a:pt x="0" y="80771"/>
                </a:lnTo>
                <a:lnTo>
                  <a:pt x="0" y="85725"/>
                </a:lnTo>
                <a:lnTo>
                  <a:pt x="77990" y="85725"/>
                </a:lnTo>
                <a:lnTo>
                  <a:pt x="77990" y="75311"/>
                </a:lnTo>
                <a:lnTo>
                  <a:pt x="46139" y="75311"/>
                </a:lnTo>
                <a:lnTo>
                  <a:pt x="46139" y="30479"/>
                </a:lnTo>
                <a:close/>
              </a:path>
              <a:path w="361950" h="215900">
                <a:moveTo>
                  <a:pt x="153962" y="206247"/>
                </a:moveTo>
                <a:lnTo>
                  <a:pt x="86385" y="206247"/>
                </a:lnTo>
                <a:lnTo>
                  <a:pt x="86385" y="211581"/>
                </a:lnTo>
                <a:lnTo>
                  <a:pt x="153962" y="211581"/>
                </a:lnTo>
                <a:lnTo>
                  <a:pt x="153962" y="206247"/>
                </a:lnTo>
                <a:close/>
              </a:path>
              <a:path w="361950" h="215900">
                <a:moveTo>
                  <a:pt x="232829" y="206247"/>
                </a:moveTo>
                <a:lnTo>
                  <a:pt x="165861" y="206247"/>
                </a:lnTo>
                <a:lnTo>
                  <a:pt x="165861" y="211581"/>
                </a:lnTo>
                <a:lnTo>
                  <a:pt x="232829" y="211581"/>
                </a:lnTo>
                <a:lnTo>
                  <a:pt x="232829" y="206247"/>
                </a:lnTo>
                <a:close/>
              </a:path>
              <a:path w="361950" h="215900">
                <a:moveTo>
                  <a:pt x="131927" y="19430"/>
                </a:moveTo>
                <a:lnTo>
                  <a:pt x="99085" y="19430"/>
                </a:lnTo>
                <a:lnTo>
                  <a:pt x="101142" y="20065"/>
                </a:lnTo>
                <a:lnTo>
                  <a:pt x="102679" y="21336"/>
                </a:lnTo>
                <a:lnTo>
                  <a:pt x="107156" y="46829"/>
                </a:lnTo>
                <a:lnTo>
                  <a:pt x="107144" y="190118"/>
                </a:lnTo>
                <a:lnTo>
                  <a:pt x="92443" y="206247"/>
                </a:lnTo>
                <a:lnTo>
                  <a:pt x="147015" y="206247"/>
                </a:lnTo>
                <a:lnTo>
                  <a:pt x="131927" y="190118"/>
                </a:lnTo>
                <a:lnTo>
                  <a:pt x="131927" y="108712"/>
                </a:lnTo>
                <a:lnTo>
                  <a:pt x="139268" y="100964"/>
                </a:lnTo>
                <a:lnTo>
                  <a:pt x="140804" y="99694"/>
                </a:lnTo>
                <a:lnTo>
                  <a:pt x="131927" y="99694"/>
                </a:lnTo>
                <a:lnTo>
                  <a:pt x="131927" y="19430"/>
                </a:lnTo>
                <a:close/>
              </a:path>
              <a:path w="361950" h="215900">
                <a:moveTo>
                  <a:pt x="207272" y="89280"/>
                </a:moveTo>
                <a:lnTo>
                  <a:pt x="170776" y="89280"/>
                </a:lnTo>
                <a:lnTo>
                  <a:pt x="174840" y="90424"/>
                </a:lnTo>
                <a:lnTo>
                  <a:pt x="178219" y="92709"/>
                </a:lnTo>
                <a:lnTo>
                  <a:pt x="187857" y="189356"/>
                </a:lnTo>
                <a:lnTo>
                  <a:pt x="187744" y="193166"/>
                </a:lnTo>
                <a:lnTo>
                  <a:pt x="175336" y="206247"/>
                </a:lnTo>
                <a:lnTo>
                  <a:pt x="226479" y="206247"/>
                </a:lnTo>
                <a:lnTo>
                  <a:pt x="222122" y="205485"/>
                </a:lnTo>
                <a:lnTo>
                  <a:pt x="219735" y="204088"/>
                </a:lnTo>
                <a:lnTo>
                  <a:pt x="217360" y="202818"/>
                </a:lnTo>
                <a:lnTo>
                  <a:pt x="215671" y="200913"/>
                </a:lnTo>
                <a:lnTo>
                  <a:pt x="214680" y="198500"/>
                </a:lnTo>
                <a:lnTo>
                  <a:pt x="213283" y="195325"/>
                </a:lnTo>
                <a:lnTo>
                  <a:pt x="212685" y="190118"/>
                </a:lnTo>
                <a:lnTo>
                  <a:pt x="212597" y="132587"/>
                </a:lnTo>
                <a:lnTo>
                  <a:pt x="212421" y="120917"/>
                </a:lnTo>
                <a:lnTo>
                  <a:pt x="211891" y="111236"/>
                </a:lnTo>
                <a:lnTo>
                  <a:pt x="211006" y="103530"/>
                </a:lnTo>
                <a:lnTo>
                  <a:pt x="209765" y="97789"/>
                </a:lnTo>
                <a:lnTo>
                  <a:pt x="207272" y="89280"/>
                </a:lnTo>
                <a:close/>
              </a:path>
              <a:path w="361950" h="215900">
                <a:moveTo>
                  <a:pt x="185204" y="71246"/>
                </a:moveTo>
                <a:lnTo>
                  <a:pt x="171018" y="71246"/>
                </a:lnTo>
                <a:lnTo>
                  <a:pt x="164566" y="72898"/>
                </a:lnTo>
                <a:lnTo>
                  <a:pt x="131927" y="99694"/>
                </a:lnTo>
                <a:lnTo>
                  <a:pt x="140804" y="99694"/>
                </a:lnTo>
                <a:lnTo>
                  <a:pt x="145567" y="95757"/>
                </a:lnTo>
                <a:lnTo>
                  <a:pt x="150825" y="93090"/>
                </a:lnTo>
                <a:lnTo>
                  <a:pt x="156095" y="90550"/>
                </a:lnTo>
                <a:lnTo>
                  <a:pt x="161150" y="89280"/>
                </a:lnTo>
                <a:lnTo>
                  <a:pt x="207272" y="89280"/>
                </a:lnTo>
                <a:lnTo>
                  <a:pt x="207086" y="88645"/>
                </a:lnTo>
                <a:lnTo>
                  <a:pt x="202971" y="81914"/>
                </a:lnTo>
                <a:lnTo>
                  <a:pt x="197408" y="77596"/>
                </a:lnTo>
                <a:lnTo>
                  <a:pt x="191858" y="73405"/>
                </a:lnTo>
                <a:lnTo>
                  <a:pt x="185204" y="71246"/>
                </a:lnTo>
                <a:close/>
              </a:path>
              <a:path w="361950" h="215900">
                <a:moveTo>
                  <a:pt x="131927" y="0"/>
                </a:moveTo>
                <a:lnTo>
                  <a:pt x="125082" y="0"/>
                </a:lnTo>
                <a:lnTo>
                  <a:pt x="84302" y="16637"/>
                </a:lnTo>
                <a:lnTo>
                  <a:pt x="86385" y="21843"/>
                </a:lnTo>
                <a:lnTo>
                  <a:pt x="91046" y="20192"/>
                </a:lnTo>
                <a:lnTo>
                  <a:pt x="94424" y="19430"/>
                </a:lnTo>
                <a:lnTo>
                  <a:pt x="131927" y="19430"/>
                </a:lnTo>
                <a:lnTo>
                  <a:pt x="131927" y="0"/>
                </a:lnTo>
                <a:close/>
              </a:path>
              <a:path w="361950" h="215900">
                <a:moveTo>
                  <a:pt x="309029" y="71119"/>
                </a:moveTo>
                <a:lnTo>
                  <a:pt x="264020" y="90677"/>
                </a:lnTo>
                <a:lnTo>
                  <a:pt x="247196" y="128682"/>
                </a:lnTo>
                <a:lnTo>
                  <a:pt x="246075" y="145161"/>
                </a:lnTo>
                <a:lnTo>
                  <a:pt x="247168" y="160520"/>
                </a:lnTo>
                <a:lnTo>
                  <a:pt x="263563" y="196595"/>
                </a:lnTo>
                <a:lnTo>
                  <a:pt x="305612" y="215772"/>
                </a:lnTo>
                <a:lnTo>
                  <a:pt x="316447" y="214725"/>
                </a:lnTo>
                <a:lnTo>
                  <a:pt x="326336" y="211581"/>
                </a:lnTo>
                <a:lnTo>
                  <a:pt x="335277" y="206343"/>
                </a:lnTo>
                <a:lnTo>
                  <a:pt x="343268" y="199008"/>
                </a:lnTo>
                <a:lnTo>
                  <a:pt x="349168" y="191515"/>
                </a:lnTo>
                <a:lnTo>
                  <a:pt x="316928" y="191515"/>
                </a:lnTo>
                <a:lnTo>
                  <a:pt x="307205" y="190442"/>
                </a:lnTo>
                <a:lnTo>
                  <a:pt x="275446" y="164766"/>
                </a:lnTo>
                <a:lnTo>
                  <a:pt x="267220" y="126618"/>
                </a:lnTo>
                <a:lnTo>
                  <a:pt x="361416" y="126618"/>
                </a:lnTo>
                <a:lnTo>
                  <a:pt x="360756" y="117982"/>
                </a:lnTo>
                <a:lnTo>
                  <a:pt x="267220" y="117982"/>
                </a:lnTo>
                <a:lnTo>
                  <a:pt x="268539" y="109886"/>
                </a:lnTo>
                <a:lnTo>
                  <a:pt x="292468" y="81661"/>
                </a:lnTo>
                <a:lnTo>
                  <a:pt x="341268" y="81661"/>
                </a:lnTo>
                <a:lnTo>
                  <a:pt x="338809" y="79585"/>
                </a:lnTo>
                <a:lnTo>
                  <a:pt x="329909" y="74866"/>
                </a:lnTo>
                <a:lnTo>
                  <a:pt x="319983" y="72052"/>
                </a:lnTo>
                <a:lnTo>
                  <a:pt x="309029" y="71119"/>
                </a:lnTo>
                <a:close/>
              </a:path>
              <a:path w="361950" h="215900">
                <a:moveTo>
                  <a:pt x="356806" y="158876"/>
                </a:moveTo>
                <a:lnTo>
                  <a:pt x="325856" y="191515"/>
                </a:lnTo>
                <a:lnTo>
                  <a:pt x="349168" y="191515"/>
                </a:lnTo>
                <a:lnTo>
                  <a:pt x="350038" y="190410"/>
                </a:lnTo>
                <a:lnTo>
                  <a:pt x="355319" y="181371"/>
                </a:lnTo>
                <a:lnTo>
                  <a:pt x="359111" y="171880"/>
                </a:lnTo>
                <a:lnTo>
                  <a:pt x="361416" y="161925"/>
                </a:lnTo>
                <a:lnTo>
                  <a:pt x="356806" y="158876"/>
                </a:lnTo>
                <a:close/>
              </a:path>
              <a:path w="361950" h="215900">
                <a:moveTo>
                  <a:pt x="341268" y="81661"/>
                </a:moveTo>
                <a:lnTo>
                  <a:pt x="306057" y="81661"/>
                </a:lnTo>
                <a:lnTo>
                  <a:pt x="311188" y="83312"/>
                </a:lnTo>
                <a:lnTo>
                  <a:pt x="321017" y="89662"/>
                </a:lnTo>
                <a:lnTo>
                  <a:pt x="324713" y="93979"/>
                </a:lnTo>
                <a:lnTo>
                  <a:pt x="328777" y="103124"/>
                </a:lnTo>
                <a:lnTo>
                  <a:pt x="329819" y="109219"/>
                </a:lnTo>
                <a:lnTo>
                  <a:pt x="330314" y="117982"/>
                </a:lnTo>
                <a:lnTo>
                  <a:pt x="360756" y="117982"/>
                </a:lnTo>
                <a:lnTo>
                  <a:pt x="360497" y="114593"/>
                </a:lnTo>
                <a:lnTo>
                  <a:pt x="357736" y="103854"/>
                </a:lnTo>
                <a:lnTo>
                  <a:pt x="353133" y="94400"/>
                </a:lnTo>
                <a:lnTo>
                  <a:pt x="346684" y="86232"/>
                </a:lnTo>
                <a:lnTo>
                  <a:pt x="341268" y="8166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64921" y="3403346"/>
            <a:ext cx="1393621" cy="215772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142108" y="3403600"/>
            <a:ext cx="274955" cy="215900"/>
          </a:xfrm>
          <a:custGeom>
            <a:avLst/>
            <a:gdLst/>
            <a:ahLst/>
            <a:cxnLst/>
            <a:rect l="l" t="t" r="r" b="b"/>
            <a:pathLst>
              <a:path w="274955" h="215900">
                <a:moveTo>
                  <a:pt x="66040" y="70992"/>
                </a:moveTo>
                <a:lnTo>
                  <a:pt x="26614" y="84881"/>
                </a:lnTo>
                <a:lnTo>
                  <a:pt x="5304" y="116504"/>
                </a:lnTo>
                <a:lnTo>
                  <a:pt x="0" y="144525"/>
                </a:lnTo>
                <a:lnTo>
                  <a:pt x="972" y="157075"/>
                </a:lnTo>
                <a:lnTo>
                  <a:pt x="25223" y="201695"/>
                </a:lnTo>
                <a:lnTo>
                  <a:pt x="64389" y="215519"/>
                </a:lnTo>
                <a:lnTo>
                  <a:pt x="73604" y="214923"/>
                </a:lnTo>
                <a:lnTo>
                  <a:pt x="82391" y="213137"/>
                </a:lnTo>
                <a:lnTo>
                  <a:pt x="90749" y="210161"/>
                </a:lnTo>
                <a:lnTo>
                  <a:pt x="98679" y="205994"/>
                </a:lnTo>
                <a:lnTo>
                  <a:pt x="100066" y="204977"/>
                </a:lnTo>
                <a:lnTo>
                  <a:pt x="70739" y="204977"/>
                </a:lnTo>
                <a:lnTo>
                  <a:pt x="61573" y="203622"/>
                </a:lnTo>
                <a:lnTo>
                  <a:pt x="34383" y="172047"/>
                </a:lnTo>
                <a:lnTo>
                  <a:pt x="27686" y="131952"/>
                </a:lnTo>
                <a:lnTo>
                  <a:pt x="27995" y="123195"/>
                </a:lnTo>
                <a:lnTo>
                  <a:pt x="45466" y="85344"/>
                </a:lnTo>
                <a:lnTo>
                  <a:pt x="56134" y="80645"/>
                </a:lnTo>
                <a:lnTo>
                  <a:pt x="99891" y="80645"/>
                </a:lnTo>
                <a:lnTo>
                  <a:pt x="93916" y="76882"/>
                </a:lnTo>
                <a:lnTo>
                  <a:pt x="80728" y="72467"/>
                </a:lnTo>
                <a:lnTo>
                  <a:pt x="66040" y="70992"/>
                </a:lnTo>
                <a:close/>
              </a:path>
              <a:path w="274955" h="215900">
                <a:moveTo>
                  <a:pt x="99891" y="80645"/>
                </a:moveTo>
                <a:lnTo>
                  <a:pt x="61341" y="80645"/>
                </a:lnTo>
                <a:lnTo>
                  <a:pt x="69173" y="81547"/>
                </a:lnTo>
                <a:lnTo>
                  <a:pt x="76279" y="84248"/>
                </a:lnTo>
                <a:lnTo>
                  <a:pt x="99980" y="119665"/>
                </a:lnTo>
                <a:lnTo>
                  <a:pt x="103886" y="152146"/>
                </a:lnTo>
                <a:lnTo>
                  <a:pt x="103312" y="165554"/>
                </a:lnTo>
                <a:lnTo>
                  <a:pt x="83915" y="201961"/>
                </a:lnTo>
                <a:lnTo>
                  <a:pt x="70739" y="204977"/>
                </a:lnTo>
                <a:lnTo>
                  <a:pt x="100066" y="204977"/>
                </a:lnTo>
                <a:lnTo>
                  <a:pt x="126642" y="168360"/>
                </a:lnTo>
                <a:lnTo>
                  <a:pt x="131572" y="140588"/>
                </a:lnTo>
                <a:lnTo>
                  <a:pt x="130591" y="127992"/>
                </a:lnTo>
                <a:lnTo>
                  <a:pt x="127635" y="116109"/>
                </a:lnTo>
                <a:lnTo>
                  <a:pt x="122678" y="104941"/>
                </a:lnTo>
                <a:lnTo>
                  <a:pt x="115697" y="94487"/>
                </a:lnTo>
                <a:lnTo>
                  <a:pt x="105580" y="84226"/>
                </a:lnTo>
                <a:lnTo>
                  <a:pt x="99891" y="80645"/>
                </a:lnTo>
                <a:close/>
              </a:path>
              <a:path w="274955" h="215900">
                <a:moveTo>
                  <a:pt x="236220" y="205994"/>
                </a:moveTo>
                <a:lnTo>
                  <a:pt x="154813" y="205994"/>
                </a:lnTo>
                <a:lnTo>
                  <a:pt x="154813" y="211327"/>
                </a:lnTo>
                <a:lnTo>
                  <a:pt x="236220" y="211327"/>
                </a:lnTo>
                <a:lnTo>
                  <a:pt x="236220" y="205994"/>
                </a:lnTo>
                <a:close/>
              </a:path>
              <a:path w="274955" h="215900">
                <a:moveTo>
                  <a:pt x="204978" y="85725"/>
                </a:moveTo>
                <a:lnTo>
                  <a:pt x="180467" y="85725"/>
                </a:lnTo>
                <a:lnTo>
                  <a:pt x="180467" y="185038"/>
                </a:lnTo>
                <a:lnTo>
                  <a:pt x="179832" y="191642"/>
                </a:lnTo>
                <a:lnTo>
                  <a:pt x="178562" y="194945"/>
                </a:lnTo>
                <a:lnTo>
                  <a:pt x="177292" y="198374"/>
                </a:lnTo>
                <a:lnTo>
                  <a:pt x="175133" y="201040"/>
                </a:lnTo>
                <a:lnTo>
                  <a:pt x="171831" y="202946"/>
                </a:lnTo>
                <a:lnTo>
                  <a:pt x="168529" y="204977"/>
                </a:lnTo>
                <a:lnTo>
                  <a:pt x="164846" y="205994"/>
                </a:lnTo>
                <a:lnTo>
                  <a:pt x="217805" y="205994"/>
                </a:lnTo>
                <a:lnTo>
                  <a:pt x="212852" y="203835"/>
                </a:lnTo>
                <a:lnTo>
                  <a:pt x="209169" y="199389"/>
                </a:lnTo>
                <a:lnTo>
                  <a:pt x="206375" y="196087"/>
                </a:lnTo>
                <a:lnTo>
                  <a:pt x="204978" y="187960"/>
                </a:lnTo>
                <a:lnTo>
                  <a:pt x="204978" y="85725"/>
                </a:lnTo>
                <a:close/>
              </a:path>
              <a:path w="274955" h="215900">
                <a:moveTo>
                  <a:pt x="240157" y="75057"/>
                </a:moveTo>
                <a:lnTo>
                  <a:pt x="153924" y="75057"/>
                </a:lnTo>
                <a:lnTo>
                  <a:pt x="153924" y="85725"/>
                </a:lnTo>
                <a:lnTo>
                  <a:pt x="240157" y="85725"/>
                </a:lnTo>
                <a:lnTo>
                  <a:pt x="240157" y="75057"/>
                </a:lnTo>
                <a:close/>
              </a:path>
              <a:path w="274955" h="215900">
                <a:moveTo>
                  <a:pt x="237236" y="0"/>
                </a:moveTo>
                <a:lnTo>
                  <a:pt x="200695" y="13404"/>
                </a:lnTo>
                <a:lnTo>
                  <a:pt x="182086" y="47243"/>
                </a:lnTo>
                <a:lnTo>
                  <a:pt x="180467" y="75057"/>
                </a:lnTo>
                <a:lnTo>
                  <a:pt x="204978" y="75057"/>
                </a:lnTo>
                <a:lnTo>
                  <a:pt x="205065" y="56249"/>
                </a:lnTo>
                <a:lnTo>
                  <a:pt x="205118" y="50746"/>
                </a:lnTo>
                <a:lnTo>
                  <a:pt x="217043" y="11937"/>
                </a:lnTo>
                <a:lnTo>
                  <a:pt x="220980" y="10667"/>
                </a:lnTo>
                <a:lnTo>
                  <a:pt x="266718" y="10667"/>
                </a:lnTo>
                <a:lnTo>
                  <a:pt x="266065" y="10160"/>
                </a:lnTo>
                <a:lnTo>
                  <a:pt x="259328" y="5732"/>
                </a:lnTo>
                <a:lnTo>
                  <a:pt x="252269" y="2555"/>
                </a:lnTo>
                <a:lnTo>
                  <a:pt x="244901" y="640"/>
                </a:lnTo>
                <a:lnTo>
                  <a:pt x="237236" y="0"/>
                </a:lnTo>
                <a:close/>
              </a:path>
              <a:path w="274955" h="215900">
                <a:moveTo>
                  <a:pt x="266718" y="10667"/>
                </a:moveTo>
                <a:lnTo>
                  <a:pt x="229362" y="10667"/>
                </a:lnTo>
                <a:lnTo>
                  <a:pt x="232664" y="11684"/>
                </a:lnTo>
                <a:lnTo>
                  <a:pt x="235839" y="13588"/>
                </a:lnTo>
                <a:lnTo>
                  <a:pt x="238887" y="15494"/>
                </a:lnTo>
                <a:lnTo>
                  <a:pt x="242189" y="19050"/>
                </a:lnTo>
                <a:lnTo>
                  <a:pt x="245872" y="24511"/>
                </a:lnTo>
                <a:lnTo>
                  <a:pt x="249555" y="29845"/>
                </a:lnTo>
                <a:lnTo>
                  <a:pt x="252730" y="33400"/>
                </a:lnTo>
                <a:lnTo>
                  <a:pt x="257810" y="36702"/>
                </a:lnTo>
                <a:lnTo>
                  <a:pt x="260096" y="37464"/>
                </a:lnTo>
                <a:lnTo>
                  <a:pt x="265430" y="37464"/>
                </a:lnTo>
                <a:lnTo>
                  <a:pt x="268224" y="36195"/>
                </a:lnTo>
                <a:lnTo>
                  <a:pt x="270891" y="33400"/>
                </a:lnTo>
                <a:lnTo>
                  <a:pt x="273304" y="30986"/>
                </a:lnTo>
                <a:lnTo>
                  <a:pt x="274701" y="28194"/>
                </a:lnTo>
                <a:lnTo>
                  <a:pt x="274701" y="19558"/>
                </a:lnTo>
                <a:lnTo>
                  <a:pt x="271780" y="14604"/>
                </a:lnTo>
                <a:lnTo>
                  <a:pt x="266718" y="1066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71166" y="3403346"/>
            <a:ext cx="764794" cy="27736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17494" y="3403346"/>
            <a:ext cx="1790953" cy="2157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4490" y="4180585"/>
            <a:ext cx="227469" cy="21158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83411" y="4180585"/>
            <a:ext cx="1034288" cy="2767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9912" y="4180585"/>
            <a:ext cx="776630" cy="2773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507488" y="4180585"/>
            <a:ext cx="1174496" cy="21577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69867" y="4211065"/>
            <a:ext cx="938742" cy="24688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808220" y="4180585"/>
            <a:ext cx="430530" cy="215900"/>
          </a:xfrm>
          <a:custGeom>
            <a:avLst/>
            <a:gdLst/>
            <a:ahLst/>
            <a:cxnLst/>
            <a:rect l="l" t="t" r="r" b="b"/>
            <a:pathLst>
              <a:path w="430529" h="215900">
                <a:moveTo>
                  <a:pt x="90434" y="80263"/>
                </a:moveTo>
                <a:lnTo>
                  <a:pt x="58800" y="80263"/>
                </a:lnTo>
                <a:lnTo>
                  <a:pt x="65150" y="82803"/>
                </a:lnTo>
                <a:lnTo>
                  <a:pt x="69468" y="87883"/>
                </a:lnTo>
                <a:lnTo>
                  <a:pt x="75945" y="121284"/>
                </a:lnTo>
                <a:lnTo>
                  <a:pt x="59604" y="127428"/>
                </a:lnTo>
                <a:lnTo>
                  <a:pt x="45799" y="133095"/>
                </a:lnTo>
                <a:lnTo>
                  <a:pt x="12811" y="152241"/>
                </a:lnTo>
                <a:lnTo>
                  <a:pt x="0" y="172593"/>
                </a:lnTo>
                <a:lnTo>
                  <a:pt x="9" y="179450"/>
                </a:lnTo>
                <a:lnTo>
                  <a:pt x="22987" y="214375"/>
                </a:lnTo>
                <a:lnTo>
                  <a:pt x="38480" y="214375"/>
                </a:lnTo>
                <a:lnTo>
                  <a:pt x="69166" y="197103"/>
                </a:lnTo>
                <a:lnTo>
                  <a:pt x="40639" y="197103"/>
                </a:lnTo>
                <a:lnTo>
                  <a:pt x="35687" y="194818"/>
                </a:lnTo>
                <a:lnTo>
                  <a:pt x="31368" y="190119"/>
                </a:lnTo>
                <a:lnTo>
                  <a:pt x="27177" y="185419"/>
                </a:lnTo>
                <a:lnTo>
                  <a:pt x="25018" y="179450"/>
                </a:lnTo>
                <a:lnTo>
                  <a:pt x="25018" y="166624"/>
                </a:lnTo>
                <a:lnTo>
                  <a:pt x="26669" y="161416"/>
                </a:lnTo>
                <a:lnTo>
                  <a:pt x="30099" y="156718"/>
                </a:lnTo>
                <a:lnTo>
                  <a:pt x="33400" y="151891"/>
                </a:lnTo>
                <a:lnTo>
                  <a:pt x="75945" y="130301"/>
                </a:lnTo>
                <a:lnTo>
                  <a:pt x="100456" y="130301"/>
                </a:lnTo>
                <a:lnTo>
                  <a:pt x="100372" y="113411"/>
                </a:lnTo>
                <a:lnTo>
                  <a:pt x="90677" y="80390"/>
                </a:lnTo>
                <a:lnTo>
                  <a:pt x="90434" y="80263"/>
                </a:lnTo>
                <a:close/>
              </a:path>
              <a:path w="430529" h="215900">
                <a:moveTo>
                  <a:pt x="102031" y="191896"/>
                </a:moveTo>
                <a:lnTo>
                  <a:pt x="75945" y="191896"/>
                </a:lnTo>
                <a:lnTo>
                  <a:pt x="76072" y="200025"/>
                </a:lnTo>
                <a:lnTo>
                  <a:pt x="77469" y="205866"/>
                </a:lnTo>
                <a:lnTo>
                  <a:pt x="80390" y="209169"/>
                </a:lnTo>
                <a:lnTo>
                  <a:pt x="83312" y="212597"/>
                </a:lnTo>
                <a:lnTo>
                  <a:pt x="87121" y="214249"/>
                </a:lnTo>
                <a:lnTo>
                  <a:pt x="91947" y="214249"/>
                </a:lnTo>
                <a:lnTo>
                  <a:pt x="99661" y="212863"/>
                </a:lnTo>
                <a:lnTo>
                  <a:pt x="107553" y="208692"/>
                </a:lnTo>
                <a:lnTo>
                  <a:pt x="115611" y="201711"/>
                </a:lnTo>
                <a:lnTo>
                  <a:pt x="120742" y="195580"/>
                </a:lnTo>
                <a:lnTo>
                  <a:pt x="106171" y="195580"/>
                </a:lnTo>
                <a:lnTo>
                  <a:pt x="104775" y="195071"/>
                </a:lnTo>
                <a:lnTo>
                  <a:pt x="102488" y="193039"/>
                </a:lnTo>
                <a:lnTo>
                  <a:pt x="102031" y="191896"/>
                </a:lnTo>
                <a:close/>
              </a:path>
              <a:path w="430529" h="215900">
                <a:moveTo>
                  <a:pt x="100456" y="130301"/>
                </a:moveTo>
                <a:lnTo>
                  <a:pt x="75945" y="130301"/>
                </a:lnTo>
                <a:lnTo>
                  <a:pt x="75945" y="182244"/>
                </a:lnTo>
                <a:lnTo>
                  <a:pt x="67157" y="188745"/>
                </a:lnTo>
                <a:lnTo>
                  <a:pt x="59261" y="193389"/>
                </a:lnTo>
                <a:lnTo>
                  <a:pt x="52246" y="196175"/>
                </a:lnTo>
                <a:lnTo>
                  <a:pt x="46100" y="197103"/>
                </a:lnTo>
                <a:lnTo>
                  <a:pt x="69166" y="197103"/>
                </a:lnTo>
                <a:lnTo>
                  <a:pt x="75945" y="191896"/>
                </a:lnTo>
                <a:lnTo>
                  <a:pt x="102031" y="191896"/>
                </a:lnTo>
                <a:lnTo>
                  <a:pt x="101726" y="191134"/>
                </a:lnTo>
                <a:lnTo>
                  <a:pt x="100754" y="185419"/>
                </a:lnTo>
                <a:lnTo>
                  <a:pt x="100661" y="183641"/>
                </a:lnTo>
                <a:lnTo>
                  <a:pt x="100522" y="179324"/>
                </a:lnTo>
                <a:lnTo>
                  <a:pt x="100456" y="130301"/>
                </a:lnTo>
                <a:close/>
              </a:path>
              <a:path w="430529" h="215900">
                <a:moveTo>
                  <a:pt x="123825" y="183641"/>
                </a:moveTo>
                <a:lnTo>
                  <a:pt x="117855" y="189611"/>
                </a:lnTo>
                <a:lnTo>
                  <a:pt x="113918" y="193166"/>
                </a:lnTo>
                <a:lnTo>
                  <a:pt x="111759" y="194437"/>
                </a:lnTo>
                <a:lnTo>
                  <a:pt x="110616" y="195199"/>
                </a:lnTo>
                <a:lnTo>
                  <a:pt x="109219" y="195580"/>
                </a:lnTo>
                <a:lnTo>
                  <a:pt x="120742" y="195580"/>
                </a:lnTo>
                <a:lnTo>
                  <a:pt x="123825" y="191896"/>
                </a:lnTo>
                <a:lnTo>
                  <a:pt x="123825" y="183641"/>
                </a:lnTo>
                <a:close/>
              </a:path>
              <a:path w="430529" h="215900">
                <a:moveTo>
                  <a:pt x="55117" y="71246"/>
                </a:moveTo>
                <a:lnTo>
                  <a:pt x="18287" y="81914"/>
                </a:lnTo>
                <a:lnTo>
                  <a:pt x="5206" y="105537"/>
                </a:lnTo>
                <a:lnTo>
                  <a:pt x="5291" y="110236"/>
                </a:lnTo>
                <a:lnTo>
                  <a:pt x="6350" y="113411"/>
                </a:lnTo>
                <a:lnTo>
                  <a:pt x="11049" y="118618"/>
                </a:lnTo>
                <a:lnTo>
                  <a:pt x="14096" y="119887"/>
                </a:lnTo>
                <a:lnTo>
                  <a:pt x="21462" y="119887"/>
                </a:lnTo>
                <a:lnTo>
                  <a:pt x="30148" y="98726"/>
                </a:lnTo>
                <a:lnTo>
                  <a:pt x="30139" y="92501"/>
                </a:lnTo>
                <a:lnTo>
                  <a:pt x="32003" y="88772"/>
                </a:lnTo>
                <a:lnTo>
                  <a:pt x="35687" y="85343"/>
                </a:lnTo>
                <a:lnTo>
                  <a:pt x="39369" y="82041"/>
                </a:lnTo>
                <a:lnTo>
                  <a:pt x="44322" y="80263"/>
                </a:lnTo>
                <a:lnTo>
                  <a:pt x="90434" y="80263"/>
                </a:lnTo>
                <a:lnTo>
                  <a:pt x="84835" y="77343"/>
                </a:lnTo>
                <a:lnTo>
                  <a:pt x="78620" y="74675"/>
                </a:lnTo>
                <a:lnTo>
                  <a:pt x="71596" y="72770"/>
                </a:lnTo>
                <a:lnTo>
                  <a:pt x="63761" y="71627"/>
                </a:lnTo>
                <a:lnTo>
                  <a:pt x="55117" y="71246"/>
                </a:lnTo>
                <a:close/>
              </a:path>
              <a:path w="430529" h="215900">
                <a:moveTo>
                  <a:pt x="196214" y="206247"/>
                </a:moveTo>
                <a:lnTo>
                  <a:pt x="128777" y="206247"/>
                </a:lnTo>
                <a:lnTo>
                  <a:pt x="128777" y="211581"/>
                </a:lnTo>
                <a:lnTo>
                  <a:pt x="196214" y="211581"/>
                </a:lnTo>
                <a:lnTo>
                  <a:pt x="196214" y="206247"/>
                </a:lnTo>
                <a:close/>
              </a:path>
              <a:path w="430529" h="215900">
                <a:moveTo>
                  <a:pt x="275843" y="206247"/>
                </a:moveTo>
                <a:lnTo>
                  <a:pt x="208406" y="206247"/>
                </a:lnTo>
                <a:lnTo>
                  <a:pt x="208406" y="211581"/>
                </a:lnTo>
                <a:lnTo>
                  <a:pt x="275843" y="211581"/>
                </a:lnTo>
                <a:lnTo>
                  <a:pt x="275843" y="206247"/>
                </a:lnTo>
                <a:close/>
              </a:path>
              <a:path w="430529" h="215900">
                <a:moveTo>
                  <a:pt x="173989" y="91058"/>
                </a:moveTo>
                <a:lnTo>
                  <a:pt x="141350" y="91058"/>
                </a:lnTo>
                <a:lnTo>
                  <a:pt x="143382" y="91693"/>
                </a:lnTo>
                <a:lnTo>
                  <a:pt x="146430" y="94233"/>
                </a:lnTo>
                <a:lnTo>
                  <a:pt x="149478" y="190753"/>
                </a:lnTo>
                <a:lnTo>
                  <a:pt x="148335" y="197484"/>
                </a:lnTo>
                <a:lnTo>
                  <a:pt x="145795" y="200913"/>
                </a:lnTo>
                <a:lnTo>
                  <a:pt x="143382" y="204469"/>
                </a:lnTo>
                <a:lnTo>
                  <a:pt x="138683" y="206247"/>
                </a:lnTo>
                <a:lnTo>
                  <a:pt x="188721" y="206247"/>
                </a:lnTo>
                <a:lnTo>
                  <a:pt x="183895" y="205612"/>
                </a:lnTo>
                <a:lnTo>
                  <a:pt x="181355" y="204215"/>
                </a:lnTo>
                <a:lnTo>
                  <a:pt x="173989" y="108838"/>
                </a:lnTo>
                <a:lnTo>
                  <a:pt x="182828" y="100411"/>
                </a:lnTo>
                <a:lnTo>
                  <a:pt x="183318" y="100075"/>
                </a:lnTo>
                <a:lnTo>
                  <a:pt x="173989" y="100075"/>
                </a:lnTo>
                <a:lnTo>
                  <a:pt x="173989" y="91058"/>
                </a:lnTo>
                <a:close/>
              </a:path>
              <a:path w="430529" h="215900">
                <a:moveTo>
                  <a:pt x="249612" y="89534"/>
                </a:moveTo>
                <a:lnTo>
                  <a:pt x="216915" y="89534"/>
                </a:lnTo>
                <a:lnTo>
                  <a:pt x="222376" y="92328"/>
                </a:lnTo>
                <a:lnTo>
                  <a:pt x="225678" y="97916"/>
                </a:lnTo>
                <a:lnTo>
                  <a:pt x="230388" y="190753"/>
                </a:lnTo>
                <a:lnTo>
                  <a:pt x="230250" y="193294"/>
                </a:lnTo>
                <a:lnTo>
                  <a:pt x="217550" y="206247"/>
                </a:lnTo>
                <a:lnTo>
                  <a:pt x="269239" y="206247"/>
                </a:lnTo>
                <a:lnTo>
                  <a:pt x="264794" y="205486"/>
                </a:lnTo>
                <a:lnTo>
                  <a:pt x="262381" y="204088"/>
                </a:lnTo>
                <a:lnTo>
                  <a:pt x="259968" y="202819"/>
                </a:lnTo>
                <a:lnTo>
                  <a:pt x="255015" y="122555"/>
                </a:lnTo>
                <a:lnTo>
                  <a:pt x="254803" y="113930"/>
                </a:lnTo>
                <a:lnTo>
                  <a:pt x="254174" y="106521"/>
                </a:lnTo>
                <a:lnTo>
                  <a:pt x="253158" y="100411"/>
                </a:lnTo>
                <a:lnTo>
                  <a:pt x="251713" y="95250"/>
                </a:lnTo>
                <a:lnTo>
                  <a:pt x="249612" y="89534"/>
                </a:lnTo>
                <a:close/>
              </a:path>
              <a:path w="430529" h="215900">
                <a:moveTo>
                  <a:pt x="227202" y="71246"/>
                </a:moveTo>
                <a:lnTo>
                  <a:pt x="219709" y="71246"/>
                </a:lnTo>
                <a:lnTo>
                  <a:pt x="208708" y="73054"/>
                </a:lnTo>
                <a:lnTo>
                  <a:pt x="197421" y="78470"/>
                </a:lnTo>
                <a:lnTo>
                  <a:pt x="185848" y="87481"/>
                </a:lnTo>
                <a:lnTo>
                  <a:pt x="173989" y="100075"/>
                </a:lnTo>
                <a:lnTo>
                  <a:pt x="183318" y="100075"/>
                </a:lnTo>
                <a:lnTo>
                  <a:pt x="191642" y="94376"/>
                </a:lnTo>
                <a:lnTo>
                  <a:pt x="200457" y="90747"/>
                </a:lnTo>
                <a:lnTo>
                  <a:pt x="209295" y="89534"/>
                </a:lnTo>
                <a:lnTo>
                  <a:pt x="249612" y="89534"/>
                </a:lnTo>
                <a:lnTo>
                  <a:pt x="248538" y="86613"/>
                </a:lnTo>
                <a:lnTo>
                  <a:pt x="244347" y="80518"/>
                </a:lnTo>
                <a:lnTo>
                  <a:pt x="238887" y="76834"/>
                </a:lnTo>
                <a:lnTo>
                  <a:pt x="233552" y="73151"/>
                </a:lnTo>
                <a:lnTo>
                  <a:pt x="227202" y="71246"/>
                </a:lnTo>
                <a:close/>
              </a:path>
              <a:path w="430529" h="215900">
                <a:moveTo>
                  <a:pt x="173989" y="71246"/>
                </a:moveTo>
                <a:lnTo>
                  <a:pt x="167639" y="71246"/>
                </a:lnTo>
                <a:lnTo>
                  <a:pt x="126618" y="87883"/>
                </a:lnTo>
                <a:lnTo>
                  <a:pt x="128777" y="93218"/>
                </a:lnTo>
                <a:lnTo>
                  <a:pt x="132714" y="91820"/>
                </a:lnTo>
                <a:lnTo>
                  <a:pt x="136016" y="91058"/>
                </a:lnTo>
                <a:lnTo>
                  <a:pt x="173989" y="91058"/>
                </a:lnTo>
                <a:lnTo>
                  <a:pt x="173989" y="71246"/>
                </a:lnTo>
                <a:close/>
              </a:path>
              <a:path w="430529" h="215900">
                <a:moveTo>
                  <a:pt x="353187" y="71119"/>
                </a:moveTo>
                <a:lnTo>
                  <a:pt x="315646" y="84782"/>
                </a:lnTo>
                <a:lnTo>
                  <a:pt x="291925" y="120999"/>
                </a:lnTo>
                <a:lnTo>
                  <a:pt x="287274" y="149097"/>
                </a:lnTo>
                <a:lnTo>
                  <a:pt x="288321" y="163099"/>
                </a:lnTo>
                <a:lnTo>
                  <a:pt x="312683" y="205271"/>
                </a:lnTo>
                <a:lnTo>
                  <a:pt x="343026" y="215772"/>
                </a:lnTo>
                <a:lnTo>
                  <a:pt x="350265" y="215772"/>
                </a:lnTo>
                <a:lnTo>
                  <a:pt x="357124" y="214249"/>
                </a:lnTo>
                <a:lnTo>
                  <a:pt x="369824" y="208152"/>
                </a:lnTo>
                <a:lnTo>
                  <a:pt x="376300" y="203200"/>
                </a:lnTo>
                <a:lnTo>
                  <a:pt x="379972" y="199389"/>
                </a:lnTo>
                <a:lnTo>
                  <a:pt x="356869" y="199389"/>
                </a:lnTo>
                <a:lnTo>
                  <a:pt x="348984" y="198389"/>
                </a:lnTo>
                <a:lnTo>
                  <a:pt x="317833" y="163861"/>
                </a:lnTo>
                <a:lnTo>
                  <a:pt x="314578" y="137287"/>
                </a:lnTo>
                <a:lnTo>
                  <a:pt x="315414" y="123311"/>
                </a:lnTo>
                <a:lnTo>
                  <a:pt x="333371" y="86907"/>
                </a:lnTo>
                <a:lnTo>
                  <a:pt x="351408" y="80263"/>
                </a:lnTo>
                <a:lnTo>
                  <a:pt x="380157" y="80263"/>
                </a:lnTo>
                <a:lnTo>
                  <a:pt x="376743" y="77549"/>
                </a:lnTo>
                <a:lnTo>
                  <a:pt x="369681" y="73977"/>
                </a:lnTo>
                <a:lnTo>
                  <a:pt x="361832" y="71834"/>
                </a:lnTo>
                <a:lnTo>
                  <a:pt x="353187" y="71119"/>
                </a:lnTo>
                <a:close/>
              </a:path>
              <a:path w="430529" h="215900">
                <a:moveTo>
                  <a:pt x="428751" y="193675"/>
                </a:moveTo>
                <a:lnTo>
                  <a:pt x="424179" y="195452"/>
                </a:lnTo>
                <a:lnTo>
                  <a:pt x="420624" y="196214"/>
                </a:lnTo>
                <a:lnTo>
                  <a:pt x="383031" y="196214"/>
                </a:lnTo>
                <a:lnTo>
                  <a:pt x="383031" y="215772"/>
                </a:lnTo>
                <a:lnTo>
                  <a:pt x="389889" y="215772"/>
                </a:lnTo>
                <a:lnTo>
                  <a:pt x="430275" y="198881"/>
                </a:lnTo>
                <a:lnTo>
                  <a:pt x="428751" y="193675"/>
                </a:lnTo>
                <a:close/>
              </a:path>
              <a:path w="430529" h="215900">
                <a:moveTo>
                  <a:pt x="380157" y="80263"/>
                </a:moveTo>
                <a:lnTo>
                  <a:pt x="356107" y="80263"/>
                </a:lnTo>
                <a:lnTo>
                  <a:pt x="360933" y="81787"/>
                </a:lnTo>
                <a:lnTo>
                  <a:pt x="365759" y="84581"/>
                </a:lnTo>
                <a:lnTo>
                  <a:pt x="383031" y="115569"/>
                </a:lnTo>
                <a:lnTo>
                  <a:pt x="383031" y="185800"/>
                </a:lnTo>
                <a:lnTo>
                  <a:pt x="376622" y="191728"/>
                </a:lnTo>
                <a:lnTo>
                  <a:pt x="370141" y="195976"/>
                </a:lnTo>
                <a:lnTo>
                  <a:pt x="363565" y="198534"/>
                </a:lnTo>
                <a:lnTo>
                  <a:pt x="356869" y="199389"/>
                </a:lnTo>
                <a:lnTo>
                  <a:pt x="379972" y="199389"/>
                </a:lnTo>
                <a:lnTo>
                  <a:pt x="383031" y="196214"/>
                </a:lnTo>
                <a:lnTo>
                  <a:pt x="415797" y="196214"/>
                </a:lnTo>
                <a:lnTo>
                  <a:pt x="413892" y="195580"/>
                </a:lnTo>
                <a:lnTo>
                  <a:pt x="407542" y="82550"/>
                </a:lnTo>
                <a:lnTo>
                  <a:pt x="383031" y="82550"/>
                </a:lnTo>
                <a:lnTo>
                  <a:pt x="380157" y="80263"/>
                </a:lnTo>
                <a:close/>
              </a:path>
              <a:path w="430529" h="215900">
                <a:moveTo>
                  <a:pt x="407542" y="19431"/>
                </a:moveTo>
                <a:lnTo>
                  <a:pt x="374776" y="19431"/>
                </a:lnTo>
                <a:lnTo>
                  <a:pt x="376808" y="20065"/>
                </a:lnTo>
                <a:lnTo>
                  <a:pt x="379983" y="22732"/>
                </a:lnTo>
                <a:lnTo>
                  <a:pt x="383031" y="82550"/>
                </a:lnTo>
                <a:lnTo>
                  <a:pt x="407542" y="82550"/>
                </a:lnTo>
                <a:lnTo>
                  <a:pt x="407542" y="19431"/>
                </a:lnTo>
                <a:close/>
              </a:path>
              <a:path w="430529" h="215900">
                <a:moveTo>
                  <a:pt x="407542" y="0"/>
                </a:moveTo>
                <a:lnTo>
                  <a:pt x="400812" y="0"/>
                </a:lnTo>
                <a:lnTo>
                  <a:pt x="360171" y="16637"/>
                </a:lnTo>
                <a:lnTo>
                  <a:pt x="362203" y="21843"/>
                </a:lnTo>
                <a:lnTo>
                  <a:pt x="366394" y="20193"/>
                </a:lnTo>
                <a:lnTo>
                  <a:pt x="369824" y="19431"/>
                </a:lnTo>
                <a:lnTo>
                  <a:pt x="407542" y="19431"/>
                </a:lnTo>
                <a:lnTo>
                  <a:pt x="4075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04520" y="4957826"/>
            <a:ext cx="1140790" cy="27673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35167" y="656844"/>
            <a:ext cx="5132832" cy="5132832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1580721" y="6542481"/>
            <a:ext cx="53340" cy="88900"/>
          </a:xfrm>
          <a:custGeom>
            <a:avLst/>
            <a:gdLst/>
            <a:ahLst/>
            <a:cxnLst/>
            <a:rect l="l" t="t" r="r" b="b"/>
            <a:pathLst>
              <a:path w="53340" h="88900">
                <a:moveTo>
                  <a:pt x="34317" y="0"/>
                </a:moveTo>
                <a:lnTo>
                  <a:pt x="6377" y="29921"/>
                </a:lnTo>
                <a:lnTo>
                  <a:pt x="3837" y="36779"/>
                </a:lnTo>
                <a:lnTo>
                  <a:pt x="1170" y="43637"/>
                </a:lnTo>
                <a:lnTo>
                  <a:pt x="71" y="49593"/>
                </a:lnTo>
                <a:lnTo>
                  <a:pt x="0" y="66954"/>
                </a:lnTo>
                <a:lnTo>
                  <a:pt x="2440" y="74129"/>
                </a:lnTo>
                <a:lnTo>
                  <a:pt x="7393" y="79832"/>
                </a:lnTo>
                <a:lnTo>
                  <a:pt x="12473" y="85534"/>
                </a:lnTo>
                <a:lnTo>
                  <a:pt x="18950" y="88379"/>
                </a:lnTo>
                <a:lnTo>
                  <a:pt x="34317" y="88379"/>
                </a:lnTo>
                <a:lnTo>
                  <a:pt x="40540" y="85877"/>
                </a:lnTo>
                <a:lnTo>
                  <a:pt x="49494" y="77012"/>
                </a:lnTo>
                <a:lnTo>
                  <a:pt x="22887" y="77012"/>
                </a:lnTo>
                <a:lnTo>
                  <a:pt x="19331" y="75450"/>
                </a:lnTo>
                <a:lnTo>
                  <a:pt x="16410" y="72326"/>
                </a:lnTo>
                <a:lnTo>
                  <a:pt x="13616" y="69189"/>
                </a:lnTo>
                <a:lnTo>
                  <a:pt x="12219" y="65201"/>
                </a:lnTo>
                <a:lnTo>
                  <a:pt x="12346" y="55791"/>
                </a:lnTo>
                <a:lnTo>
                  <a:pt x="23649" y="48920"/>
                </a:lnTo>
                <a:lnTo>
                  <a:pt x="50188" y="48920"/>
                </a:lnTo>
                <a:lnTo>
                  <a:pt x="46255" y="44780"/>
                </a:lnTo>
                <a:lnTo>
                  <a:pt x="42644" y="41071"/>
                </a:lnTo>
                <a:lnTo>
                  <a:pt x="15394" y="41071"/>
                </a:lnTo>
                <a:lnTo>
                  <a:pt x="17680" y="34264"/>
                </a:lnTo>
                <a:lnTo>
                  <a:pt x="21109" y="28346"/>
                </a:lnTo>
                <a:lnTo>
                  <a:pt x="29745" y="18275"/>
                </a:lnTo>
                <a:lnTo>
                  <a:pt x="35206" y="13639"/>
                </a:lnTo>
                <a:lnTo>
                  <a:pt x="41810" y="9385"/>
                </a:lnTo>
                <a:lnTo>
                  <a:pt x="34317" y="0"/>
                </a:lnTo>
                <a:close/>
              </a:path>
              <a:path w="53340" h="88900">
                <a:moveTo>
                  <a:pt x="50188" y="48920"/>
                </a:moveTo>
                <a:lnTo>
                  <a:pt x="30507" y="48920"/>
                </a:lnTo>
                <a:lnTo>
                  <a:pt x="34063" y="50203"/>
                </a:lnTo>
                <a:lnTo>
                  <a:pt x="36857" y="52781"/>
                </a:lnTo>
                <a:lnTo>
                  <a:pt x="39524" y="55346"/>
                </a:lnTo>
                <a:lnTo>
                  <a:pt x="40921" y="58712"/>
                </a:lnTo>
                <a:lnTo>
                  <a:pt x="40921" y="66954"/>
                </a:lnTo>
                <a:lnTo>
                  <a:pt x="39651" y="70332"/>
                </a:lnTo>
                <a:lnTo>
                  <a:pt x="34571" y="75679"/>
                </a:lnTo>
                <a:lnTo>
                  <a:pt x="31269" y="77012"/>
                </a:lnTo>
                <a:lnTo>
                  <a:pt x="49494" y="77012"/>
                </a:lnTo>
                <a:lnTo>
                  <a:pt x="50700" y="75819"/>
                </a:lnTo>
                <a:lnTo>
                  <a:pt x="53113" y="69710"/>
                </a:lnTo>
                <a:lnTo>
                  <a:pt x="53054" y="55346"/>
                </a:lnTo>
                <a:lnTo>
                  <a:pt x="50827" y="49593"/>
                </a:lnTo>
                <a:lnTo>
                  <a:pt x="50188" y="48920"/>
                </a:lnTo>
                <a:close/>
              </a:path>
              <a:path w="53340" h="88900">
                <a:moveTo>
                  <a:pt x="35841" y="37553"/>
                </a:moveTo>
                <a:lnTo>
                  <a:pt x="24538" y="37553"/>
                </a:lnTo>
                <a:lnTo>
                  <a:pt x="19966" y="38722"/>
                </a:lnTo>
                <a:lnTo>
                  <a:pt x="15394" y="41071"/>
                </a:lnTo>
                <a:lnTo>
                  <a:pt x="42644" y="41071"/>
                </a:lnTo>
                <a:lnTo>
                  <a:pt x="41556" y="39954"/>
                </a:lnTo>
                <a:lnTo>
                  <a:pt x="35841" y="37553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90147" y="5827776"/>
            <a:ext cx="741045" cy="425450"/>
            <a:chOff x="11090147" y="5827776"/>
            <a:chExt cx="741045" cy="42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0147" y="5891784"/>
              <a:ext cx="361187" cy="3611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51335" y="5827776"/>
              <a:ext cx="379730" cy="360045"/>
            </a:xfrm>
            <a:custGeom>
              <a:avLst/>
              <a:gdLst/>
              <a:ahLst/>
              <a:cxnLst/>
              <a:rect l="l" t="t" r="r" b="b"/>
              <a:pathLst>
                <a:path w="379729" h="360045">
                  <a:moveTo>
                    <a:pt x="379475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379475" y="359664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1B182D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83609" y="231775"/>
            <a:ext cx="49790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470" b="1">
                <a:latin typeface="Trebuchet MS"/>
                <a:cs typeface="Trebuchet MS"/>
              </a:rPr>
              <a:t>CONCEPTUAL</a:t>
            </a:r>
            <a:r>
              <a:rPr dirty="0" sz="2400" spc="225" b="1">
                <a:latin typeface="Trebuchet MS"/>
                <a:cs typeface="Trebuchet MS"/>
              </a:rPr>
              <a:t> </a:t>
            </a:r>
            <a:r>
              <a:rPr dirty="0" sz="2400" spc="440" b="1">
                <a:latin typeface="Trebuchet MS"/>
                <a:cs typeface="Trebuchet MS"/>
              </a:rPr>
              <a:t>FRAMEWORK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81130" y="6543585"/>
            <a:ext cx="55880" cy="87630"/>
          </a:xfrm>
          <a:custGeom>
            <a:avLst/>
            <a:gdLst/>
            <a:ahLst/>
            <a:cxnLst/>
            <a:rect l="l" t="t" r="r" b="b"/>
            <a:pathLst>
              <a:path w="55879" h="87629">
                <a:moveTo>
                  <a:pt x="55879" y="0"/>
                </a:moveTo>
                <a:lnTo>
                  <a:pt x="0" y="0"/>
                </a:lnTo>
                <a:lnTo>
                  <a:pt x="0" y="11798"/>
                </a:lnTo>
                <a:lnTo>
                  <a:pt x="37338" y="11798"/>
                </a:lnTo>
                <a:lnTo>
                  <a:pt x="5715" y="82651"/>
                </a:lnTo>
                <a:lnTo>
                  <a:pt x="16764" y="87299"/>
                </a:lnTo>
                <a:lnTo>
                  <a:pt x="55879" y="0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671830" y="964438"/>
            <a:ext cx="10981055" cy="3728720"/>
            <a:chOff x="671830" y="964438"/>
            <a:chExt cx="10981055" cy="3728720"/>
          </a:xfrm>
        </p:grpSpPr>
        <p:sp>
          <p:nvSpPr>
            <p:cNvPr id="8" name="object 8"/>
            <p:cNvSpPr/>
            <p:nvPr/>
          </p:nvSpPr>
          <p:spPr>
            <a:xfrm>
              <a:off x="3416046" y="4097273"/>
              <a:ext cx="670560" cy="76200"/>
            </a:xfrm>
            <a:custGeom>
              <a:avLst/>
              <a:gdLst/>
              <a:ahLst/>
              <a:cxnLst/>
              <a:rect l="l" t="t" r="r" b="b"/>
              <a:pathLst>
                <a:path w="670560" h="76200">
                  <a:moveTo>
                    <a:pt x="594359" y="0"/>
                  </a:moveTo>
                  <a:lnTo>
                    <a:pt x="594359" y="76200"/>
                  </a:lnTo>
                  <a:lnTo>
                    <a:pt x="651509" y="47625"/>
                  </a:lnTo>
                  <a:lnTo>
                    <a:pt x="607059" y="47625"/>
                  </a:lnTo>
                  <a:lnTo>
                    <a:pt x="607059" y="28575"/>
                  </a:lnTo>
                  <a:lnTo>
                    <a:pt x="651509" y="28575"/>
                  </a:lnTo>
                  <a:lnTo>
                    <a:pt x="594359" y="0"/>
                  </a:lnTo>
                  <a:close/>
                </a:path>
                <a:path w="670560" h="76200">
                  <a:moveTo>
                    <a:pt x="59435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594359" y="47625"/>
                  </a:lnTo>
                  <a:lnTo>
                    <a:pt x="594359" y="28575"/>
                  </a:lnTo>
                  <a:close/>
                </a:path>
                <a:path w="670560" h="76200">
                  <a:moveTo>
                    <a:pt x="651509" y="28575"/>
                  </a:moveTo>
                  <a:lnTo>
                    <a:pt x="607059" y="28575"/>
                  </a:lnTo>
                  <a:lnTo>
                    <a:pt x="607059" y="47625"/>
                  </a:lnTo>
                  <a:lnTo>
                    <a:pt x="651509" y="47625"/>
                  </a:lnTo>
                  <a:lnTo>
                    <a:pt x="670559" y="38100"/>
                  </a:lnTo>
                  <a:lnTo>
                    <a:pt x="651509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16046" y="1725930"/>
              <a:ext cx="3736975" cy="0"/>
            </a:xfrm>
            <a:custGeom>
              <a:avLst/>
              <a:gdLst/>
              <a:ahLst/>
              <a:cxnLst/>
              <a:rect l="l" t="t" r="r" b="b"/>
              <a:pathLst>
                <a:path w="3736975" h="0">
                  <a:moveTo>
                    <a:pt x="3736467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8180" y="970788"/>
              <a:ext cx="10968355" cy="3716020"/>
            </a:xfrm>
            <a:custGeom>
              <a:avLst/>
              <a:gdLst/>
              <a:ahLst/>
              <a:cxnLst/>
              <a:rect l="l" t="t" r="r" b="b"/>
              <a:pathLst>
                <a:path w="10968355" h="3716020">
                  <a:moveTo>
                    <a:pt x="10348976" y="0"/>
                  </a:moveTo>
                  <a:lnTo>
                    <a:pt x="619252" y="0"/>
                  </a:lnTo>
                  <a:lnTo>
                    <a:pt x="570858" y="1863"/>
                  </a:lnTo>
                  <a:lnTo>
                    <a:pt x="523483" y="7360"/>
                  </a:lnTo>
                  <a:lnTo>
                    <a:pt x="477264" y="16354"/>
                  </a:lnTo>
                  <a:lnTo>
                    <a:pt x="432340" y="28707"/>
                  </a:lnTo>
                  <a:lnTo>
                    <a:pt x="388846" y="44282"/>
                  </a:lnTo>
                  <a:lnTo>
                    <a:pt x="346922" y="62940"/>
                  </a:lnTo>
                  <a:lnTo>
                    <a:pt x="306705" y="84544"/>
                  </a:lnTo>
                  <a:lnTo>
                    <a:pt x="268333" y="108956"/>
                  </a:lnTo>
                  <a:lnTo>
                    <a:pt x="231943" y="136040"/>
                  </a:lnTo>
                  <a:lnTo>
                    <a:pt x="197673" y="165656"/>
                  </a:lnTo>
                  <a:lnTo>
                    <a:pt x="165661" y="197668"/>
                  </a:lnTo>
                  <a:lnTo>
                    <a:pt x="136044" y="231938"/>
                  </a:lnTo>
                  <a:lnTo>
                    <a:pt x="108960" y="268328"/>
                  </a:lnTo>
                  <a:lnTo>
                    <a:pt x="84547" y="306700"/>
                  </a:lnTo>
                  <a:lnTo>
                    <a:pt x="62942" y="346917"/>
                  </a:lnTo>
                  <a:lnTo>
                    <a:pt x="44283" y="388841"/>
                  </a:lnTo>
                  <a:lnTo>
                    <a:pt x="28708" y="432335"/>
                  </a:lnTo>
                  <a:lnTo>
                    <a:pt x="16355" y="477260"/>
                  </a:lnTo>
                  <a:lnTo>
                    <a:pt x="7360" y="523480"/>
                  </a:lnTo>
                  <a:lnTo>
                    <a:pt x="1863" y="570856"/>
                  </a:lnTo>
                  <a:lnTo>
                    <a:pt x="0" y="619251"/>
                  </a:lnTo>
                  <a:lnTo>
                    <a:pt x="0" y="3096260"/>
                  </a:lnTo>
                  <a:lnTo>
                    <a:pt x="1863" y="3144655"/>
                  </a:lnTo>
                  <a:lnTo>
                    <a:pt x="7360" y="3192031"/>
                  </a:lnTo>
                  <a:lnTo>
                    <a:pt x="16355" y="3238251"/>
                  </a:lnTo>
                  <a:lnTo>
                    <a:pt x="28708" y="3283176"/>
                  </a:lnTo>
                  <a:lnTo>
                    <a:pt x="44283" y="3326670"/>
                  </a:lnTo>
                  <a:lnTo>
                    <a:pt x="62942" y="3368594"/>
                  </a:lnTo>
                  <a:lnTo>
                    <a:pt x="84547" y="3408811"/>
                  </a:lnTo>
                  <a:lnTo>
                    <a:pt x="108960" y="3447183"/>
                  </a:lnTo>
                  <a:lnTo>
                    <a:pt x="136044" y="3483573"/>
                  </a:lnTo>
                  <a:lnTo>
                    <a:pt x="165661" y="3517843"/>
                  </a:lnTo>
                  <a:lnTo>
                    <a:pt x="197673" y="3549855"/>
                  </a:lnTo>
                  <a:lnTo>
                    <a:pt x="231943" y="3579471"/>
                  </a:lnTo>
                  <a:lnTo>
                    <a:pt x="268333" y="3606555"/>
                  </a:lnTo>
                  <a:lnTo>
                    <a:pt x="306705" y="3630967"/>
                  </a:lnTo>
                  <a:lnTo>
                    <a:pt x="346922" y="3652571"/>
                  </a:lnTo>
                  <a:lnTo>
                    <a:pt x="388846" y="3671229"/>
                  </a:lnTo>
                  <a:lnTo>
                    <a:pt x="432340" y="3686804"/>
                  </a:lnTo>
                  <a:lnTo>
                    <a:pt x="477264" y="3699157"/>
                  </a:lnTo>
                  <a:lnTo>
                    <a:pt x="523483" y="3708151"/>
                  </a:lnTo>
                  <a:lnTo>
                    <a:pt x="570858" y="3713648"/>
                  </a:lnTo>
                  <a:lnTo>
                    <a:pt x="619252" y="3715512"/>
                  </a:lnTo>
                  <a:lnTo>
                    <a:pt x="10348976" y="3715512"/>
                  </a:lnTo>
                  <a:lnTo>
                    <a:pt x="10397371" y="3713648"/>
                  </a:lnTo>
                  <a:lnTo>
                    <a:pt x="10444747" y="3708151"/>
                  </a:lnTo>
                  <a:lnTo>
                    <a:pt x="10490967" y="3699157"/>
                  </a:lnTo>
                  <a:lnTo>
                    <a:pt x="10535892" y="3686804"/>
                  </a:lnTo>
                  <a:lnTo>
                    <a:pt x="10579386" y="3671229"/>
                  </a:lnTo>
                  <a:lnTo>
                    <a:pt x="10621310" y="3652571"/>
                  </a:lnTo>
                  <a:lnTo>
                    <a:pt x="10661527" y="3630967"/>
                  </a:lnTo>
                  <a:lnTo>
                    <a:pt x="10699899" y="3606555"/>
                  </a:lnTo>
                  <a:lnTo>
                    <a:pt x="10736289" y="3579471"/>
                  </a:lnTo>
                  <a:lnTo>
                    <a:pt x="10770559" y="3549855"/>
                  </a:lnTo>
                  <a:lnTo>
                    <a:pt x="10802571" y="3517843"/>
                  </a:lnTo>
                  <a:lnTo>
                    <a:pt x="10832187" y="3483573"/>
                  </a:lnTo>
                  <a:lnTo>
                    <a:pt x="10859271" y="3447183"/>
                  </a:lnTo>
                  <a:lnTo>
                    <a:pt x="10883683" y="3408811"/>
                  </a:lnTo>
                  <a:lnTo>
                    <a:pt x="10905287" y="3368594"/>
                  </a:lnTo>
                  <a:lnTo>
                    <a:pt x="10923945" y="3326670"/>
                  </a:lnTo>
                  <a:lnTo>
                    <a:pt x="10939520" y="3283176"/>
                  </a:lnTo>
                  <a:lnTo>
                    <a:pt x="10951873" y="3238251"/>
                  </a:lnTo>
                  <a:lnTo>
                    <a:pt x="10960867" y="3192031"/>
                  </a:lnTo>
                  <a:lnTo>
                    <a:pt x="10966364" y="3144655"/>
                  </a:lnTo>
                  <a:lnTo>
                    <a:pt x="10968228" y="3096260"/>
                  </a:lnTo>
                  <a:lnTo>
                    <a:pt x="10968228" y="619251"/>
                  </a:lnTo>
                  <a:lnTo>
                    <a:pt x="10966364" y="570856"/>
                  </a:lnTo>
                  <a:lnTo>
                    <a:pt x="10960867" y="523480"/>
                  </a:lnTo>
                  <a:lnTo>
                    <a:pt x="10951873" y="477260"/>
                  </a:lnTo>
                  <a:lnTo>
                    <a:pt x="10939520" y="432335"/>
                  </a:lnTo>
                  <a:lnTo>
                    <a:pt x="10923945" y="388841"/>
                  </a:lnTo>
                  <a:lnTo>
                    <a:pt x="10905287" y="346917"/>
                  </a:lnTo>
                  <a:lnTo>
                    <a:pt x="10883683" y="306700"/>
                  </a:lnTo>
                  <a:lnTo>
                    <a:pt x="10859271" y="268328"/>
                  </a:lnTo>
                  <a:lnTo>
                    <a:pt x="10832187" y="231938"/>
                  </a:lnTo>
                  <a:lnTo>
                    <a:pt x="10802571" y="197668"/>
                  </a:lnTo>
                  <a:lnTo>
                    <a:pt x="10770559" y="165656"/>
                  </a:lnTo>
                  <a:lnTo>
                    <a:pt x="10736289" y="136040"/>
                  </a:lnTo>
                  <a:lnTo>
                    <a:pt x="10699899" y="108956"/>
                  </a:lnTo>
                  <a:lnTo>
                    <a:pt x="10661527" y="84544"/>
                  </a:lnTo>
                  <a:lnTo>
                    <a:pt x="10621310" y="62940"/>
                  </a:lnTo>
                  <a:lnTo>
                    <a:pt x="10579386" y="44282"/>
                  </a:lnTo>
                  <a:lnTo>
                    <a:pt x="10535892" y="28707"/>
                  </a:lnTo>
                  <a:lnTo>
                    <a:pt x="10490967" y="16354"/>
                  </a:lnTo>
                  <a:lnTo>
                    <a:pt x="10444747" y="7360"/>
                  </a:lnTo>
                  <a:lnTo>
                    <a:pt x="10397371" y="1863"/>
                  </a:lnTo>
                  <a:lnTo>
                    <a:pt x="10348976" y="0"/>
                  </a:lnTo>
                  <a:close/>
                </a:path>
              </a:pathLst>
            </a:custGeom>
            <a:solidFill>
              <a:srgbClr val="12B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8180" y="970788"/>
              <a:ext cx="10968355" cy="3716020"/>
            </a:xfrm>
            <a:custGeom>
              <a:avLst/>
              <a:gdLst/>
              <a:ahLst/>
              <a:cxnLst/>
              <a:rect l="l" t="t" r="r" b="b"/>
              <a:pathLst>
                <a:path w="10968355" h="3716020">
                  <a:moveTo>
                    <a:pt x="0" y="619251"/>
                  </a:moveTo>
                  <a:lnTo>
                    <a:pt x="1863" y="570856"/>
                  </a:lnTo>
                  <a:lnTo>
                    <a:pt x="7360" y="523480"/>
                  </a:lnTo>
                  <a:lnTo>
                    <a:pt x="16355" y="477260"/>
                  </a:lnTo>
                  <a:lnTo>
                    <a:pt x="28708" y="432335"/>
                  </a:lnTo>
                  <a:lnTo>
                    <a:pt x="44283" y="388841"/>
                  </a:lnTo>
                  <a:lnTo>
                    <a:pt x="62942" y="346917"/>
                  </a:lnTo>
                  <a:lnTo>
                    <a:pt x="84547" y="306700"/>
                  </a:lnTo>
                  <a:lnTo>
                    <a:pt x="108960" y="268328"/>
                  </a:lnTo>
                  <a:lnTo>
                    <a:pt x="136044" y="231938"/>
                  </a:lnTo>
                  <a:lnTo>
                    <a:pt x="165661" y="197668"/>
                  </a:lnTo>
                  <a:lnTo>
                    <a:pt x="197673" y="165656"/>
                  </a:lnTo>
                  <a:lnTo>
                    <a:pt x="231943" y="136040"/>
                  </a:lnTo>
                  <a:lnTo>
                    <a:pt x="268333" y="108956"/>
                  </a:lnTo>
                  <a:lnTo>
                    <a:pt x="306705" y="84544"/>
                  </a:lnTo>
                  <a:lnTo>
                    <a:pt x="346922" y="62940"/>
                  </a:lnTo>
                  <a:lnTo>
                    <a:pt x="388846" y="44282"/>
                  </a:lnTo>
                  <a:lnTo>
                    <a:pt x="432340" y="28707"/>
                  </a:lnTo>
                  <a:lnTo>
                    <a:pt x="477264" y="16354"/>
                  </a:lnTo>
                  <a:lnTo>
                    <a:pt x="523483" y="7360"/>
                  </a:lnTo>
                  <a:lnTo>
                    <a:pt x="570858" y="1863"/>
                  </a:lnTo>
                  <a:lnTo>
                    <a:pt x="619252" y="0"/>
                  </a:lnTo>
                  <a:lnTo>
                    <a:pt x="10348976" y="0"/>
                  </a:lnTo>
                  <a:lnTo>
                    <a:pt x="10397371" y="1863"/>
                  </a:lnTo>
                  <a:lnTo>
                    <a:pt x="10444747" y="7360"/>
                  </a:lnTo>
                  <a:lnTo>
                    <a:pt x="10490967" y="16354"/>
                  </a:lnTo>
                  <a:lnTo>
                    <a:pt x="10535892" y="28707"/>
                  </a:lnTo>
                  <a:lnTo>
                    <a:pt x="10579386" y="44282"/>
                  </a:lnTo>
                  <a:lnTo>
                    <a:pt x="10621310" y="62940"/>
                  </a:lnTo>
                  <a:lnTo>
                    <a:pt x="10661527" y="84544"/>
                  </a:lnTo>
                  <a:lnTo>
                    <a:pt x="10699899" y="108956"/>
                  </a:lnTo>
                  <a:lnTo>
                    <a:pt x="10736289" y="136040"/>
                  </a:lnTo>
                  <a:lnTo>
                    <a:pt x="10770559" y="165656"/>
                  </a:lnTo>
                  <a:lnTo>
                    <a:pt x="10802571" y="197668"/>
                  </a:lnTo>
                  <a:lnTo>
                    <a:pt x="10832187" y="231938"/>
                  </a:lnTo>
                  <a:lnTo>
                    <a:pt x="10859271" y="268328"/>
                  </a:lnTo>
                  <a:lnTo>
                    <a:pt x="10883683" y="306700"/>
                  </a:lnTo>
                  <a:lnTo>
                    <a:pt x="10905287" y="346917"/>
                  </a:lnTo>
                  <a:lnTo>
                    <a:pt x="10923945" y="388841"/>
                  </a:lnTo>
                  <a:lnTo>
                    <a:pt x="10939520" y="432335"/>
                  </a:lnTo>
                  <a:lnTo>
                    <a:pt x="10951873" y="477260"/>
                  </a:lnTo>
                  <a:lnTo>
                    <a:pt x="10960867" y="523480"/>
                  </a:lnTo>
                  <a:lnTo>
                    <a:pt x="10966364" y="570856"/>
                  </a:lnTo>
                  <a:lnTo>
                    <a:pt x="10968228" y="619251"/>
                  </a:lnTo>
                  <a:lnTo>
                    <a:pt x="10968228" y="3096260"/>
                  </a:lnTo>
                  <a:lnTo>
                    <a:pt x="10966364" y="3144655"/>
                  </a:lnTo>
                  <a:lnTo>
                    <a:pt x="10960867" y="3192031"/>
                  </a:lnTo>
                  <a:lnTo>
                    <a:pt x="10951873" y="3238251"/>
                  </a:lnTo>
                  <a:lnTo>
                    <a:pt x="10939520" y="3283176"/>
                  </a:lnTo>
                  <a:lnTo>
                    <a:pt x="10923945" y="3326670"/>
                  </a:lnTo>
                  <a:lnTo>
                    <a:pt x="10905287" y="3368594"/>
                  </a:lnTo>
                  <a:lnTo>
                    <a:pt x="10883683" y="3408811"/>
                  </a:lnTo>
                  <a:lnTo>
                    <a:pt x="10859271" y="3447183"/>
                  </a:lnTo>
                  <a:lnTo>
                    <a:pt x="10832187" y="3483573"/>
                  </a:lnTo>
                  <a:lnTo>
                    <a:pt x="10802571" y="3517843"/>
                  </a:lnTo>
                  <a:lnTo>
                    <a:pt x="10770559" y="3549855"/>
                  </a:lnTo>
                  <a:lnTo>
                    <a:pt x="10736289" y="3579471"/>
                  </a:lnTo>
                  <a:lnTo>
                    <a:pt x="10699899" y="3606555"/>
                  </a:lnTo>
                  <a:lnTo>
                    <a:pt x="10661527" y="3630967"/>
                  </a:lnTo>
                  <a:lnTo>
                    <a:pt x="10621310" y="3652571"/>
                  </a:lnTo>
                  <a:lnTo>
                    <a:pt x="10579386" y="3671229"/>
                  </a:lnTo>
                  <a:lnTo>
                    <a:pt x="10535892" y="3686804"/>
                  </a:lnTo>
                  <a:lnTo>
                    <a:pt x="10490967" y="3699157"/>
                  </a:lnTo>
                  <a:lnTo>
                    <a:pt x="10444747" y="3708151"/>
                  </a:lnTo>
                  <a:lnTo>
                    <a:pt x="10397371" y="3713648"/>
                  </a:lnTo>
                  <a:lnTo>
                    <a:pt x="10348976" y="3715512"/>
                  </a:lnTo>
                  <a:lnTo>
                    <a:pt x="619252" y="3715512"/>
                  </a:lnTo>
                  <a:lnTo>
                    <a:pt x="570858" y="3713648"/>
                  </a:lnTo>
                  <a:lnTo>
                    <a:pt x="523483" y="3708151"/>
                  </a:lnTo>
                  <a:lnTo>
                    <a:pt x="477264" y="3699157"/>
                  </a:lnTo>
                  <a:lnTo>
                    <a:pt x="432340" y="3686804"/>
                  </a:lnTo>
                  <a:lnTo>
                    <a:pt x="388846" y="3671229"/>
                  </a:lnTo>
                  <a:lnTo>
                    <a:pt x="346922" y="3652571"/>
                  </a:lnTo>
                  <a:lnTo>
                    <a:pt x="306705" y="3630967"/>
                  </a:lnTo>
                  <a:lnTo>
                    <a:pt x="268333" y="3606555"/>
                  </a:lnTo>
                  <a:lnTo>
                    <a:pt x="231943" y="3579471"/>
                  </a:lnTo>
                  <a:lnTo>
                    <a:pt x="197673" y="3549855"/>
                  </a:lnTo>
                  <a:lnTo>
                    <a:pt x="165661" y="3517843"/>
                  </a:lnTo>
                  <a:lnTo>
                    <a:pt x="136044" y="3483573"/>
                  </a:lnTo>
                  <a:lnTo>
                    <a:pt x="108960" y="3447183"/>
                  </a:lnTo>
                  <a:lnTo>
                    <a:pt x="84547" y="3408811"/>
                  </a:lnTo>
                  <a:lnTo>
                    <a:pt x="62942" y="3368594"/>
                  </a:lnTo>
                  <a:lnTo>
                    <a:pt x="44283" y="3326670"/>
                  </a:lnTo>
                  <a:lnTo>
                    <a:pt x="28708" y="3283176"/>
                  </a:lnTo>
                  <a:lnTo>
                    <a:pt x="16355" y="3238251"/>
                  </a:lnTo>
                  <a:lnTo>
                    <a:pt x="7360" y="3192031"/>
                  </a:lnTo>
                  <a:lnTo>
                    <a:pt x="1863" y="3144655"/>
                  </a:lnTo>
                  <a:lnTo>
                    <a:pt x="0" y="3096260"/>
                  </a:lnTo>
                  <a:lnTo>
                    <a:pt x="0" y="619251"/>
                  </a:lnTo>
                  <a:close/>
                </a:path>
              </a:pathLst>
            </a:custGeom>
            <a:ln w="12700">
              <a:solidFill>
                <a:srgbClr val="0A8A6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938580" y="2653411"/>
            <a:ext cx="206628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7335B"/>
                </a:solidFill>
                <a:latin typeface="Trebuchet MS"/>
                <a:cs typeface="Trebuchet MS"/>
              </a:rPr>
              <a:t>Theoretical</a:t>
            </a:r>
            <a:r>
              <a:rPr dirty="0" sz="2000" spc="-130" b="1">
                <a:solidFill>
                  <a:srgbClr val="37335B"/>
                </a:solidFill>
                <a:latin typeface="Trebuchet MS"/>
                <a:cs typeface="Trebuchet MS"/>
              </a:rPr>
              <a:t> </a:t>
            </a:r>
            <a:r>
              <a:rPr dirty="0" sz="2000" spc="25" b="1">
                <a:solidFill>
                  <a:srgbClr val="37335B"/>
                </a:solidFill>
                <a:latin typeface="Trebuchet MS"/>
                <a:cs typeface="Trebuchet MS"/>
              </a:rPr>
              <a:t>Basis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827" y="4820411"/>
            <a:ext cx="10372725" cy="791210"/>
          </a:xfrm>
          <a:prstGeom prst="rect">
            <a:avLst/>
          </a:prstGeom>
          <a:solidFill>
            <a:srgbClr val="12BD88"/>
          </a:solidFill>
          <a:ln w="12700">
            <a:solidFill>
              <a:srgbClr val="0A8A62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4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800" spc="-85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r>
              <a:rPr dirty="0" sz="1800" spc="-1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Questi</a:t>
            </a:r>
            <a:r>
              <a:rPr dirty="0" sz="1800" spc="-2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ns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0683" y="5829300"/>
            <a:ext cx="10372725" cy="791210"/>
          </a:xfrm>
          <a:prstGeom prst="rect">
            <a:avLst/>
          </a:prstGeom>
          <a:solidFill>
            <a:srgbClr val="12BD88"/>
          </a:solidFill>
          <a:ln w="12700">
            <a:solidFill>
              <a:srgbClr val="0A8A62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4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800" spc="-85">
                <a:solidFill>
                  <a:srgbClr val="FFFFFF"/>
                </a:solidFill>
                <a:latin typeface="Trebuchet MS"/>
                <a:cs typeface="Trebuchet MS"/>
              </a:rPr>
              <a:t>sea</a:t>
            </a:r>
            <a:r>
              <a:rPr dirty="0" sz="1800" spc="-1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Trebuchet MS"/>
                <a:cs typeface="Trebuchet MS"/>
              </a:rPr>
              <a:t>Methodolo</a:t>
            </a:r>
            <a:r>
              <a:rPr dirty="0" sz="1800" spc="-1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800" spc="-10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1367" y="2738627"/>
            <a:ext cx="1572895" cy="646430"/>
          </a:xfrm>
          <a:prstGeom prst="rect">
            <a:avLst/>
          </a:prstGeom>
          <a:solidFill>
            <a:srgbClr val="A2A2C1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Complexity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1800" spc="-30">
                <a:solidFill>
                  <a:srgbClr val="FFFFFF"/>
                </a:solidFill>
                <a:latin typeface="Trebuchet MS"/>
                <a:cs typeface="Trebuchet MS"/>
              </a:rPr>
              <a:t>Theory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0495" y="2660904"/>
            <a:ext cx="2254250" cy="923925"/>
          </a:xfrm>
          <a:prstGeom prst="rect">
            <a:avLst/>
          </a:prstGeom>
          <a:solidFill>
            <a:srgbClr val="A2A2C1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L="307975" marR="299720" indent="1270">
              <a:lnSpc>
                <a:spcPct val="100000"/>
              </a:lnSpc>
              <a:spcBef>
                <a:spcPts val="290"/>
              </a:spcBef>
            </a:pP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Student</a:t>
            </a:r>
            <a:r>
              <a:rPr dirty="0" sz="180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Trebuchet MS"/>
                <a:cs typeface="Trebuchet MS"/>
              </a:rPr>
              <a:t>Af</a:t>
            </a:r>
            <a:r>
              <a:rPr dirty="0" sz="1800" spc="-22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airs</a:t>
            </a:r>
            <a:r>
              <a:rPr dirty="0" sz="18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Trebuchet MS"/>
                <a:cs typeface="Trebuchet MS"/>
              </a:rPr>
              <a:t>as  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dirty="0" sz="1800" spc="-125">
                <a:solidFill>
                  <a:srgbClr val="FFFFFF"/>
                </a:solidFill>
                <a:latin typeface="Trebuchet MS"/>
                <a:cs typeface="Trebuchet MS"/>
              </a:rPr>
              <a:t>plex,</a:t>
            </a:r>
            <a:r>
              <a:rPr dirty="0" sz="1800" spc="-22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1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800" spc="-1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800" spc="-105">
                <a:solidFill>
                  <a:srgbClr val="FFFFFF"/>
                </a:solidFill>
                <a:latin typeface="Trebuchet MS"/>
                <a:cs typeface="Trebuchet MS"/>
              </a:rPr>
              <a:t>pti</a:t>
            </a:r>
            <a:r>
              <a:rPr dirty="0" sz="1800" spc="-16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1800" spc="-85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systems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5844" y="3945635"/>
            <a:ext cx="4151629" cy="379730"/>
          </a:xfrm>
          <a:prstGeom prst="rect">
            <a:avLst/>
          </a:prstGeom>
          <a:solidFill>
            <a:srgbClr val="A2A2C1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1800" spc="-75">
                <a:solidFill>
                  <a:srgbClr val="FFFFFF"/>
                </a:solidFill>
                <a:latin typeface="Trebuchet MS"/>
                <a:cs typeface="Trebuchet MS"/>
              </a:rPr>
              <a:t>Dilemmas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for Organisations</a:t>
            </a:r>
            <a:endParaRPr sz="1800">
              <a:latin typeface="Trebuchet MS"/>
              <a:cs typeface="Trebuchet MS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819144" y="1926335"/>
          <a:ext cx="5587365" cy="56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970"/>
                <a:gridCol w="462280"/>
                <a:gridCol w="1079500"/>
                <a:gridCol w="327660"/>
                <a:gridCol w="1927860"/>
              </a:tblGrid>
              <a:tr h="369570"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ste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ms</a:t>
                      </a:r>
                      <a:r>
                        <a:rPr dirty="0" sz="1800" spc="-3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4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8735">
                    <a:solidFill>
                      <a:srgbClr val="A2A2C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1B182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Chaos</a:t>
                      </a:r>
                      <a:r>
                        <a:rPr dirty="0" sz="1800" spc="-29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800" spc="4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34925">
                    <a:solidFill>
                      <a:srgbClr val="A2A2C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5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1B182D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B182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1B182D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3395853" y="1320546"/>
            <a:ext cx="6745605" cy="2834005"/>
            <a:chOff x="3395853" y="1320546"/>
            <a:chExt cx="6745605" cy="2834005"/>
          </a:xfrm>
        </p:grpSpPr>
        <p:sp>
          <p:nvSpPr>
            <p:cNvPr id="20" name="object 20"/>
            <p:cNvSpPr/>
            <p:nvPr/>
          </p:nvSpPr>
          <p:spPr>
            <a:xfrm>
              <a:off x="6506718" y="1320545"/>
              <a:ext cx="3634740" cy="1780539"/>
            </a:xfrm>
            <a:custGeom>
              <a:avLst/>
              <a:gdLst/>
              <a:ahLst/>
              <a:cxnLst/>
              <a:rect l="l" t="t" r="r" b="b"/>
              <a:pathLst>
                <a:path w="3634740" h="1780539">
                  <a:moveTo>
                    <a:pt x="76200" y="1341628"/>
                  </a:moveTo>
                  <a:lnTo>
                    <a:pt x="47625" y="1341628"/>
                  </a:lnTo>
                  <a:lnTo>
                    <a:pt x="47625" y="1162812"/>
                  </a:lnTo>
                  <a:lnTo>
                    <a:pt x="28575" y="1162812"/>
                  </a:lnTo>
                  <a:lnTo>
                    <a:pt x="28575" y="1341628"/>
                  </a:lnTo>
                  <a:lnTo>
                    <a:pt x="0" y="1341628"/>
                  </a:lnTo>
                  <a:lnTo>
                    <a:pt x="38100" y="1417828"/>
                  </a:lnTo>
                  <a:lnTo>
                    <a:pt x="69850" y="1354328"/>
                  </a:lnTo>
                  <a:lnTo>
                    <a:pt x="76200" y="1341628"/>
                  </a:lnTo>
                  <a:close/>
                </a:path>
                <a:path w="3634740" h="1780539">
                  <a:moveTo>
                    <a:pt x="2034540" y="1741932"/>
                  </a:moveTo>
                  <a:lnTo>
                    <a:pt x="2015490" y="1732407"/>
                  </a:lnTo>
                  <a:lnTo>
                    <a:pt x="1958340" y="1703832"/>
                  </a:lnTo>
                  <a:lnTo>
                    <a:pt x="1958340" y="1732407"/>
                  </a:lnTo>
                  <a:lnTo>
                    <a:pt x="678180" y="1732407"/>
                  </a:lnTo>
                  <a:lnTo>
                    <a:pt x="678180" y="1751457"/>
                  </a:lnTo>
                  <a:lnTo>
                    <a:pt x="1958340" y="1751457"/>
                  </a:lnTo>
                  <a:lnTo>
                    <a:pt x="1958340" y="1780032"/>
                  </a:lnTo>
                  <a:lnTo>
                    <a:pt x="2015490" y="1751457"/>
                  </a:lnTo>
                  <a:lnTo>
                    <a:pt x="2034540" y="1741932"/>
                  </a:lnTo>
                  <a:close/>
                </a:path>
                <a:path w="3634740" h="1780539">
                  <a:moveTo>
                    <a:pt x="3634740" y="1268349"/>
                  </a:moveTo>
                  <a:lnTo>
                    <a:pt x="3606165" y="1268349"/>
                  </a:lnTo>
                  <a:lnTo>
                    <a:pt x="3606165" y="0"/>
                  </a:lnTo>
                  <a:lnTo>
                    <a:pt x="3587115" y="0"/>
                  </a:lnTo>
                  <a:lnTo>
                    <a:pt x="3587115" y="1268349"/>
                  </a:lnTo>
                  <a:lnTo>
                    <a:pt x="3558540" y="1268349"/>
                  </a:lnTo>
                  <a:lnTo>
                    <a:pt x="3596640" y="1344549"/>
                  </a:lnTo>
                  <a:lnTo>
                    <a:pt x="3628390" y="1281049"/>
                  </a:lnTo>
                  <a:lnTo>
                    <a:pt x="3634740" y="12683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405378" y="1725930"/>
              <a:ext cx="0" cy="2419350"/>
            </a:xfrm>
            <a:custGeom>
              <a:avLst/>
              <a:gdLst/>
              <a:ahLst/>
              <a:cxnLst/>
              <a:rect l="l" t="t" r="r" b="b"/>
              <a:pathLst>
                <a:path w="0" h="2419350">
                  <a:moveTo>
                    <a:pt x="0" y="0"/>
                  </a:moveTo>
                  <a:lnTo>
                    <a:pt x="0" y="241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80890" y="1402080"/>
              <a:ext cx="0" cy="333375"/>
            </a:xfrm>
            <a:custGeom>
              <a:avLst/>
              <a:gdLst/>
              <a:ahLst/>
              <a:cxnLst/>
              <a:rect l="l" t="t" r="r" b="b"/>
              <a:pathLst>
                <a:path w="0" h="333375">
                  <a:moveTo>
                    <a:pt x="0" y="0"/>
                  </a:moveTo>
                  <a:lnTo>
                    <a:pt x="0" y="333248"/>
                  </a:lnTo>
                </a:path>
              </a:pathLst>
            </a:custGeom>
            <a:ln w="20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164070" y="1391412"/>
              <a:ext cx="0" cy="345440"/>
            </a:xfrm>
            <a:custGeom>
              <a:avLst/>
              <a:gdLst/>
              <a:ahLst/>
              <a:cxnLst/>
              <a:rect l="l" t="t" r="r" b="b"/>
              <a:pathLst>
                <a:path w="0" h="345439">
                  <a:moveTo>
                    <a:pt x="0" y="0"/>
                  </a:moveTo>
                  <a:lnTo>
                    <a:pt x="0" y="345439"/>
                  </a:lnTo>
                </a:path>
              </a:pathLst>
            </a:custGeom>
            <a:ln w="20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8237981" y="3585209"/>
            <a:ext cx="1875155" cy="597535"/>
            <a:chOff x="8237981" y="3585209"/>
            <a:chExt cx="1875155" cy="597535"/>
          </a:xfrm>
        </p:grpSpPr>
        <p:sp>
          <p:nvSpPr>
            <p:cNvPr id="25" name="object 25"/>
            <p:cNvSpPr/>
            <p:nvPr/>
          </p:nvSpPr>
          <p:spPr>
            <a:xfrm>
              <a:off x="10103357" y="3585209"/>
              <a:ext cx="0" cy="551180"/>
            </a:xfrm>
            <a:custGeom>
              <a:avLst/>
              <a:gdLst/>
              <a:ahLst/>
              <a:cxnLst/>
              <a:rect l="l" t="t" r="r" b="b"/>
              <a:pathLst>
                <a:path w="0" h="551179">
                  <a:moveTo>
                    <a:pt x="0" y="0"/>
                  </a:moveTo>
                  <a:lnTo>
                    <a:pt x="0" y="550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37981" y="4106417"/>
              <a:ext cx="1865630" cy="76200"/>
            </a:xfrm>
            <a:custGeom>
              <a:avLst/>
              <a:gdLst/>
              <a:ahLst/>
              <a:cxnLst/>
              <a:rect l="l" t="t" r="r" b="b"/>
              <a:pathLst>
                <a:path w="186562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7624"/>
                  </a:lnTo>
                  <a:lnTo>
                    <a:pt x="63500" y="47624"/>
                  </a:lnTo>
                  <a:lnTo>
                    <a:pt x="63500" y="28574"/>
                  </a:lnTo>
                  <a:lnTo>
                    <a:pt x="76200" y="28574"/>
                  </a:lnTo>
                  <a:lnTo>
                    <a:pt x="76200" y="0"/>
                  </a:lnTo>
                  <a:close/>
                </a:path>
                <a:path w="1865629" h="76200">
                  <a:moveTo>
                    <a:pt x="76200" y="28574"/>
                  </a:moveTo>
                  <a:lnTo>
                    <a:pt x="63500" y="28574"/>
                  </a:lnTo>
                  <a:lnTo>
                    <a:pt x="63500" y="47624"/>
                  </a:lnTo>
                  <a:lnTo>
                    <a:pt x="76200" y="47624"/>
                  </a:lnTo>
                  <a:lnTo>
                    <a:pt x="76200" y="28574"/>
                  </a:lnTo>
                  <a:close/>
                </a:path>
                <a:path w="1865629" h="76200">
                  <a:moveTo>
                    <a:pt x="1865249" y="28574"/>
                  </a:moveTo>
                  <a:lnTo>
                    <a:pt x="76200" y="28574"/>
                  </a:lnTo>
                  <a:lnTo>
                    <a:pt x="76200" y="47624"/>
                  </a:lnTo>
                  <a:lnTo>
                    <a:pt x="1865249" y="47624"/>
                  </a:lnTo>
                  <a:lnTo>
                    <a:pt x="1865249" y="28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429380" y="1027938"/>
            <a:ext cx="2325370" cy="368935"/>
          </a:xfrm>
          <a:prstGeom prst="rect">
            <a:avLst/>
          </a:prstGeom>
          <a:solidFill>
            <a:srgbClr val="A2A2C1"/>
          </a:solidFill>
        </p:spPr>
        <p:txBody>
          <a:bodyPr wrap="square" lIns="0" tIns="41910" rIns="0" bIns="0" rtlCol="0" vert="horz">
            <a:spAutoFit/>
          </a:bodyPr>
          <a:lstStyle/>
          <a:p>
            <a:pPr marL="634365">
              <a:lnSpc>
                <a:spcPct val="100000"/>
              </a:lnSpc>
              <a:spcBef>
                <a:spcPts val="330"/>
              </a:spcBef>
            </a:pP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Complexity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87796" y="1027938"/>
            <a:ext cx="2298700" cy="368935"/>
          </a:xfrm>
          <a:prstGeom prst="rect">
            <a:avLst/>
          </a:prstGeom>
          <a:solidFill>
            <a:srgbClr val="A2A2C1"/>
          </a:solidFill>
        </p:spPr>
        <p:txBody>
          <a:bodyPr wrap="square" lIns="0" tIns="31115" rIns="0" bIns="0" rtlCol="0" vert="horz">
            <a:spAutoFit/>
          </a:bodyPr>
          <a:lstStyle/>
          <a:p>
            <a:pPr marL="542925">
              <a:lnSpc>
                <a:spcPct val="100000"/>
              </a:lnSpc>
              <a:spcBef>
                <a:spcPts val="245"/>
              </a:spcBef>
            </a:pPr>
            <a:r>
              <a:rPr dirty="0" sz="1800" spc="-85">
                <a:solidFill>
                  <a:srgbClr val="FFFFFF"/>
                </a:solidFill>
                <a:latin typeface="Trebuchet MS"/>
                <a:cs typeface="Trebuchet MS"/>
              </a:rPr>
              <a:t>Globalisation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06611" y="986027"/>
            <a:ext cx="2327275" cy="370840"/>
          </a:xfrm>
          <a:prstGeom prst="rect">
            <a:avLst/>
          </a:prstGeom>
          <a:solidFill>
            <a:srgbClr val="A2A2C1"/>
          </a:solidFill>
        </p:spPr>
        <p:txBody>
          <a:bodyPr wrap="square" lIns="0" tIns="3683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Organisation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60" y="5035296"/>
            <a:ext cx="1691639" cy="1698625"/>
            <a:chOff x="99060" y="5035296"/>
            <a:chExt cx="1691639" cy="169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39" y="5149598"/>
              <a:ext cx="1584483" cy="15838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" y="5035296"/>
              <a:ext cx="1669542" cy="16695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2700" y="6127022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313113" y="0"/>
                  </a:moveTo>
                  <a:lnTo>
                    <a:pt x="235393" y="40535"/>
                  </a:lnTo>
                  <a:lnTo>
                    <a:pt x="184734" y="80442"/>
                  </a:lnTo>
                  <a:lnTo>
                    <a:pt x="130661" y="130649"/>
                  </a:lnTo>
                  <a:lnTo>
                    <a:pt x="80448" y="184722"/>
                  </a:lnTo>
                  <a:lnTo>
                    <a:pt x="40538" y="235384"/>
                  </a:lnTo>
                  <a:lnTo>
                    <a:pt x="13024" y="279293"/>
                  </a:lnTo>
                  <a:lnTo>
                    <a:pt x="0" y="313105"/>
                  </a:lnTo>
                  <a:lnTo>
                    <a:pt x="3560" y="333480"/>
                  </a:lnTo>
                  <a:lnTo>
                    <a:pt x="23940" y="337040"/>
                  </a:lnTo>
                  <a:lnTo>
                    <a:pt x="57753" y="324016"/>
                  </a:lnTo>
                  <a:lnTo>
                    <a:pt x="101659" y="296502"/>
                  </a:lnTo>
                  <a:lnTo>
                    <a:pt x="152319" y="256591"/>
                  </a:lnTo>
                  <a:lnTo>
                    <a:pt x="206391" y="206379"/>
                  </a:lnTo>
                  <a:lnTo>
                    <a:pt x="256603" y="152311"/>
                  </a:lnTo>
                  <a:lnTo>
                    <a:pt x="296511" y="101653"/>
                  </a:lnTo>
                  <a:lnTo>
                    <a:pt x="324023" y="57747"/>
                  </a:lnTo>
                  <a:lnTo>
                    <a:pt x="337048" y="23935"/>
                  </a:lnTo>
                  <a:lnTo>
                    <a:pt x="333493" y="3560"/>
                  </a:lnTo>
                  <a:lnTo>
                    <a:pt x="313113" y="0"/>
                  </a:lnTo>
                  <a:close/>
                </a:path>
              </a:pathLst>
            </a:custGeom>
            <a:solidFill>
              <a:srgbClr val="2C284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0690859" y="355091"/>
            <a:ext cx="1130935" cy="1130300"/>
            <a:chOff x="10690859" y="355091"/>
            <a:chExt cx="1130935" cy="11303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90859" y="355091"/>
              <a:ext cx="1130554" cy="11302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2338" y="631395"/>
              <a:ext cx="853992" cy="85391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36675" y="1906523"/>
            <a:ext cx="4110354" cy="3880485"/>
            <a:chOff x="836675" y="1906523"/>
            <a:chExt cx="4110354" cy="388048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9843" y="2471940"/>
              <a:ext cx="361188" cy="361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675" y="1906524"/>
              <a:ext cx="4110228" cy="388010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6676" y="1906523"/>
              <a:ext cx="3988435" cy="3877310"/>
            </a:xfrm>
            <a:custGeom>
              <a:avLst/>
              <a:gdLst/>
              <a:ahLst/>
              <a:cxnLst/>
              <a:rect l="l" t="t" r="r" b="b"/>
              <a:pathLst>
                <a:path w="3988435" h="3877310">
                  <a:moveTo>
                    <a:pt x="403847" y="0"/>
                  </a:moveTo>
                  <a:lnTo>
                    <a:pt x="0" y="0"/>
                  </a:lnTo>
                  <a:lnTo>
                    <a:pt x="0" y="534924"/>
                  </a:lnTo>
                  <a:lnTo>
                    <a:pt x="403847" y="534924"/>
                  </a:lnTo>
                  <a:lnTo>
                    <a:pt x="403847" y="0"/>
                  </a:lnTo>
                  <a:close/>
                </a:path>
                <a:path w="3988435" h="3877310">
                  <a:moveTo>
                    <a:pt x="928103" y="2339340"/>
                  </a:moveTo>
                  <a:lnTo>
                    <a:pt x="0" y="2339340"/>
                  </a:lnTo>
                  <a:lnTo>
                    <a:pt x="0" y="3877056"/>
                  </a:lnTo>
                  <a:lnTo>
                    <a:pt x="928103" y="3877056"/>
                  </a:lnTo>
                  <a:lnTo>
                    <a:pt x="928103" y="2339340"/>
                  </a:lnTo>
                  <a:close/>
                </a:path>
                <a:path w="3988435" h="3877310">
                  <a:moveTo>
                    <a:pt x="3680447" y="3172968"/>
                  </a:moveTo>
                  <a:lnTo>
                    <a:pt x="3270504" y="3172968"/>
                  </a:lnTo>
                  <a:lnTo>
                    <a:pt x="3270504" y="3541776"/>
                  </a:lnTo>
                  <a:lnTo>
                    <a:pt x="3680447" y="3541776"/>
                  </a:lnTo>
                  <a:lnTo>
                    <a:pt x="3680447" y="3172968"/>
                  </a:lnTo>
                  <a:close/>
                </a:path>
                <a:path w="3988435" h="3877310">
                  <a:moveTo>
                    <a:pt x="3988308" y="2711208"/>
                  </a:moveTo>
                  <a:lnTo>
                    <a:pt x="3698748" y="2711208"/>
                  </a:lnTo>
                  <a:lnTo>
                    <a:pt x="3698748" y="3462528"/>
                  </a:lnTo>
                  <a:lnTo>
                    <a:pt x="3988308" y="3462528"/>
                  </a:lnTo>
                  <a:lnTo>
                    <a:pt x="3988308" y="2711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68983" y="582609"/>
            <a:ext cx="3300729" cy="695960"/>
          </a:xfrm>
          <a:prstGeom prst="rect"/>
        </p:spPr>
        <p:txBody>
          <a:bodyPr wrap="square" lIns="0" tIns="4254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35"/>
              </a:spcBef>
            </a:pPr>
            <a:r>
              <a:rPr dirty="0" sz="2000" spc="470"/>
              <a:t>D</a:t>
            </a:r>
            <a:r>
              <a:rPr dirty="0" sz="2000" spc="140"/>
              <a:t>I</a:t>
            </a:r>
            <a:r>
              <a:rPr dirty="0" sz="2000" spc="335"/>
              <a:t>G</a:t>
            </a:r>
            <a:r>
              <a:rPr dirty="0" sz="2000" spc="-60"/>
              <a:t>I</a:t>
            </a:r>
            <a:r>
              <a:rPr dirty="0" sz="2000" spc="-400"/>
              <a:t> </a:t>
            </a:r>
            <a:r>
              <a:rPr dirty="0" sz="2000" spc="100"/>
              <a:t>TA</a:t>
            </a:r>
            <a:r>
              <a:rPr dirty="0" sz="2000" spc="-405"/>
              <a:t> </a:t>
            </a:r>
            <a:r>
              <a:rPr dirty="0" sz="2000" spc="-35"/>
              <a:t>L</a:t>
            </a:r>
            <a:endParaRPr sz="2000"/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000" spc="280"/>
              <a:t>TRANSFORMATION</a:t>
            </a:r>
            <a:r>
              <a:rPr dirty="0" sz="2000" spc="95"/>
              <a:t> </a:t>
            </a:r>
            <a:r>
              <a:rPr dirty="0" sz="2000" spc="370"/>
              <a:t>AND</a:t>
            </a:r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1502155" y="1282953"/>
            <a:ext cx="28365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225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r>
              <a:rPr dirty="0" sz="2000" spc="2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30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93940" y="880043"/>
            <a:ext cx="2654300" cy="6959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000" spc="254">
                <a:solidFill>
                  <a:srgbClr val="FFFFFF"/>
                </a:solidFill>
                <a:latin typeface="Trebuchet MS"/>
                <a:cs typeface="Trebuchet MS"/>
              </a:rPr>
              <a:t>TRENDS</a:t>
            </a:r>
            <a:r>
              <a:rPr dirty="0" sz="2000" spc="2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1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2000" spc="3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 spc="225">
                <a:solidFill>
                  <a:srgbClr val="FFFFFF"/>
                </a:solidFill>
                <a:latin typeface="Trebuchet MS"/>
                <a:cs typeface="Trebuchet MS"/>
              </a:rPr>
              <a:t>HIGHER</a:t>
            </a:r>
            <a:endParaRPr sz="2000">
              <a:latin typeface="Trebuchet MS"/>
              <a:cs typeface="Trebuchet MS"/>
            </a:endParaRPr>
          </a:p>
          <a:p>
            <a:pPr marL="612775">
              <a:lnSpc>
                <a:spcPct val="100000"/>
              </a:lnSpc>
              <a:spcBef>
                <a:spcPts val="240"/>
              </a:spcBef>
            </a:pPr>
            <a:r>
              <a:rPr dirty="0" sz="2000" spc="30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579151" y="6542481"/>
            <a:ext cx="55244" cy="88900"/>
          </a:xfrm>
          <a:custGeom>
            <a:avLst/>
            <a:gdLst/>
            <a:ahLst/>
            <a:cxnLst/>
            <a:rect l="l" t="t" r="r" b="b"/>
            <a:pathLst>
              <a:path w="55245" h="88900">
                <a:moveTo>
                  <a:pt x="35252" y="0"/>
                </a:moveTo>
                <a:lnTo>
                  <a:pt x="20774" y="0"/>
                </a:lnTo>
                <a:lnTo>
                  <a:pt x="14551" y="2349"/>
                </a:lnTo>
                <a:lnTo>
                  <a:pt x="4391" y="11772"/>
                </a:lnTo>
                <a:lnTo>
                  <a:pt x="1890" y="17424"/>
                </a:lnTo>
                <a:lnTo>
                  <a:pt x="1865" y="28181"/>
                </a:lnTo>
                <a:lnTo>
                  <a:pt x="2613" y="31521"/>
                </a:lnTo>
                <a:lnTo>
                  <a:pt x="4264" y="34467"/>
                </a:lnTo>
                <a:lnTo>
                  <a:pt x="5788" y="37414"/>
                </a:lnTo>
                <a:lnTo>
                  <a:pt x="8455" y="40360"/>
                </a:lnTo>
                <a:lnTo>
                  <a:pt x="12138" y="43332"/>
                </a:lnTo>
                <a:lnTo>
                  <a:pt x="4010" y="48069"/>
                </a:lnTo>
                <a:lnTo>
                  <a:pt x="0" y="54737"/>
                </a:lnTo>
                <a:lnTo>
                  <a:pt x="73" y="70878"/>
                </a:lnTo>
                <a:lnTo>
                  <a:pt x="2613" y="76479"/>
                </a:lnTo>
                <a:lnTo>
                  <a:pt x="7820" y="81241"/>
                </a:lnTo>
                <a:lnTo>
                  <a:pt x="13154" y="86004"/>
                </a:lnTo>
                <a:lnTo>
                  <a:pt x="19758" y="88379"/>
                </a:lnTo>
                <a:lnTo>
                  <a:pt x="35506" y="88379"/>
                </a:lnTo>
                <a:lnTo>
                  <a:pt x="41983" y="86055"/>
                </a:lnTo>
                <a:lnTo>
                  <a:pt x="52397" y="76746"/>
                </a:lnTo>
                <a:lnTo>
                  <a:pt x="23187" y="76644"/>
                </a:lnTo>
                <a:lnTo>
                  <a:pt x="19504" y="75387"/>
                </a:lnTo>
                <a:lnTo>
                  <a:pt x="16583" y="72885"/>
                </a:lnTo>
                <a:lnTo>
                  <a:pt x="13789" y="70370"/>
                </a:lnTo>
                <a:lnTo>
                  <a:pt x="12392" y="67119"/>
                </a:lnTo>
                <a:lnTo>
                  <a:pt x="12430" y="59042"/>
                </a:lnTo>
                <a:lnTo>
                  <a:pt x="13789" y="55880"/>
                </a:lnTo>
                <a:lnTo>
                  <a:pt x="19377" y="50850"/>
                </a:lnTo>
                <a:lnTo>
                  <a:pt x="22933" y="49593"/>
                </a:lnTo>
                <a:lnTo>
                  <a:pt x="51957" y="49593"/>
                </a:lnTo>
                <a:lnTo>
                  <a:pt x="51000" y="47942"/>
                </a:lnTo>
                <a:lnTo>
                  <a:pt x="42999" y="43332"/>
                </a:lnTo>
                <a:lnTo>
                  <a:pt x="50111" y="38303"/>
                </a:lnTo>
                <a:lnTo>
                  <a:pt x="50546" y="37553"/>
                </a:lnTo>
                <a:lnTo>
                  <a:pt x="24203" y="37553"/>
                </a:lnTo>
                <a:lnTo>
                  <a:pt x="20901" y="36271"/>
                </a:lnTo>
                <a:lnTo>
                  <a:pt x="15567" y="31165"/>
                </a:lnTo>
                <a:lnTo>
                  <a:pt x="14205" y="28181"/>
                </a:lnTo>
                <a:lnTo>
                  <a:pt x="14170" y="20777"/>
                </a:lnTo>
                <a:lnTo>
                  <a:pt x="15440" y="17703"/>
                </a:lnTo>
                <a:lnTo>
                  <a:pt x="20520" y="12928"/>
                </a:lnTo>
                <a:lnTo>
                  <a:pt x="23822" y="11734"/>
                </a:lnTo>
                <a:lnTo>
                  <a:pt x="51282" y="11734"/>
                </a:lnTo>
                <a:lnTo>
                  <a:pt x="41348" y="2336"/>
                </a:lnTo>
                <a:lnTo>
                  <a:pt x="35252" y="0"/>
                </a:lnTo>
                <a:close/>
              </a:path>
              <a:path w="55245" h="88900">
                <a:moveTo>
                  <a:pt x="51957" y="49593"/>
                </a:moveTo>
                <a:lnTo>
                  <a:pt x="31823" y="49593"/>
                </a:lnTo>
                <a:lnTo>
                  <a:pt x="35520" y="50850"/>
                </a:lnTo>
                <a:lnTo>
                  <a:pt x="41094" y="55829"/>
                </a:lnTo>
                <a:lnTo>
                  <a:pt x="42491" y="59042"/>
                </a:lnTo>
                <a:lnTo>
                  <a:pt x="42491" y="67894"/>
                </a:lnTo>
                <a:lnTo>
                  <a:pt x="41094" y="70878"/>
                </a:lnTo>
                <a:lnTo>
                  <a:pt x="35506" y="75488"/>
                </a:lnTo>
                <a:lnTo>
                  <a:pt x="31950" y="76644"/>
                </a:lnTo>
                <a:lnTo>
                  <a:pt x="52441" y="76644"/>
                </a:lnTo>
                <a:lnTo>
                  <a:pt x="54926" y="70878"/>
                </a:lnTo>
                <a:lnTo>
                  <a:pt x="54937" y="54737"/>
                </a:lnTo>
                <a:lnTo>
                  <a:pt x="51957" y="49593"/>
                </a:lnTo>
                <a:close/>
              </a:path>
              <a:path w="55245" h="88900">
                <a:moveTo>
                  <a:pt x="51282" y="11734"/>
                </a:moveTo>
                <a:lnTo>
                  <a:pt x="31823" y="11734"/>
                </a:lnTo>
                <a:lnTo>
                  <a:pt x="34998" y="12954"/>
                </a:lnTo>
                <a:lnTo>
                  <a:pt x="37665" y="15379"/>
                </a:lnTo>
                <a:lnTo>
                  <a:pt x="40205" y="17805"/>
                </a:lnTo>
                <a:lnTo>
                  <a:pt x="41428" y="20777"/>
                </a:lnTo>
                <a:lnTo>
                  <a:pt x="41475" y="28181"/>
                </a:lnTo>
                <a:lnTo>
                  <a:pt x="40205" y="31216"/>
                </a:lnTo>
                <a:lnTo>
                  <a:pt x="34871" y="36283"/>
                </a:lnTo>
                <a:lnTo>
                  <a:pt x="31696" y="37553"/>
                </a:lnTo>
                <a:lnTo>
                  <a:pt x="50546" y="37553"/>
                </a:lnTo>
                <a:lnTo>
                  <a:pt x="53794" y="31953"/>
                </a:lnTo>
                <a:lnTo>
                  <a:pt x="53794" y="17424"/>
                </a:lnTo>
                <a:lnTo>
                  <a:pt x="51282" y="11734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76526" y="5965647"/>
            <a:ext cx="2273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solidFill>
                  <a:srgbClr val="FFFFFF"/>
                </a:solidFill>
                <a:latin typeface="Trebuchet MS"/>
                <a:cs typeface="Trebuchet MS"/>
              </a:rPr>
              <a:t>Cooc</a:t>
            </a: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3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800" spc="-105">
                <a:solidFill>
                  <a:srgbClr val="FFFFFF"/>
                </a:solidFill>
                <a:latin typeface="Trebuchet MS"/>
                <a:cs typeface="Trebuchet MS"/>
              </a:rPr>
              <a:t>enc</a:t>
            </a:r>
            <a:r>
              <a:rPr dirty="0" sz="1800" spc="-12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8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Net</a:t>
            </a:r>
            <a:r>
              <a:rPr dirty="0" sz="1800" spc="-4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1800" spc="-5">
                <a:solidFill>
                  <a:srgbClr val="FFFFFF"/>
                </a:solidFill>
                <a:latin typeface="Trebuchet MS"/>
                <a:cs typeface="Trebuchet MS"/>
              </a:rPr>
              <a:t>ork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76335" y="5920232"/>
            <a:ext cx="1203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solidFill>
                  <a:srgbClr val="FFFFFF"/>
                </a:solidFill>
                <a:latin typeface="Trebuchet MS"/>
                <a:cs typeface="Trebuchet MS"/>
              </a:rPr>
              <a:t>Word</a:t>
            </a:r>
            <a:r>
              <a:rPr dirty="0" sz="18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rebuchet MS"/>
                <a:cs typeface="Trebuchet MS"/>
              </a:rPr>
              <a:t>Cloud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25084" y="2023872"/>
            <a:ext cx="6087110" cy="3627120"/>
            <a:chOff x="5625084" y="2023872"/>
            <a:chExt cx="6087110" cy="362712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25084" y="2023872"/>
              <a:ext cx="6086855" cy="36271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625084" y="2023872"/>
              <a:ext cx="471170" cy="140335"/>
            </a:xfrm>
            <a:custGeom>
              <a:avLst/>
              <a:gdLst/>
              <a:ahLst/>
              <a:cxnLst/>
              <a:rect l="l" t="t" r="r" b="b"/>
              <a:pathLst>
                <a:path w="471170" h="140335">
                  <a:moveTo>
                    <a:pt x="470915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70915" y="140208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378" y="2531440"/>
            <a:ext cx="288925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55">
                <a:solidFill>
                  <a:srgbClr val="FFFFFF"/>
                </a:solidFill>
                <a:latin typeface="Georgia"/>
                <a:cs typeface="Georgia"/>
              </a:rPr>
              <a:t>Problem </a:t>
            </a:r>
            <a:r>
              <a:rPr dirty="0" sz="4800" spc="-50">
                <a:solidFill>
                  <a:srgbClr val="FFFFFF"/>
                </a:solidFill>
                <a:latin typeface="Georgia"/>
                <a:cs typeface="Georgia"/>
              </a:rPr>
              <a:t> Statement </a:t>
            </a:r>
            <a:endParaRPr sz="4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0664" y="0"/>
            <a:ext cx="7641590" cy="6858000"/>
            <a:chOff x="4550664" y="0"/>
            <a:chExt cx="7641590" cy="6858000"/>
          </a:xfrm>
        </p:grpSpPr>
        <p:sp>
          <p:nvSpPr>
            <p:cNvPr id="4" name="object 4"/>
            <p:cNvSpPr/>
            <p:nvPr/>
          </p:nvSpPr>
          <p:spPr>
            <a:xfrm>
              <a:off x="4550664" y="0"/>
              <a:ext cx="7641590" cy="6858000"/>
            </a:xfrm>
            <a:custGeom>
              <a:avLst/>
              <a:gdLst/>
              <a:ahLst/>
              <a:cxnLst/>
              <a:rect l="l" t="t" r="r" b="b"/>
              <a:pathLst>
                <a:path w="7641590" h="6858000">
                  <a:moveTo>
                    <a:pt x="7641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41336" y="6858000"/>
                  </a:lnTo>
                  <a:lnTo>
                    <a:pt x="7641336" y="0"/>
                  </a:lnTo>
                  <a:close/>
                </a:path>
              </a:pathLst>
            </a:custGeom>
            <a:solidFill>
              <a:srgbClr val="E3E2EF">
                <a:alpha val="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579479" y="6542481"/>
              <a:ext cx="53975" cy="88900"/>
            </a:xfrm>
            <a:custGeom>
              <a:avLst/>
              <a:gdLst/>
              <a:ahLst/>
              <a:cxnLst/>
              <a:rect l="l" t="t" r="r" b="b"/>
              <a:pathLst>
                <a:path w="53975" h="88900">
                  <a:moveTo>
                    <a:pt x="51435" y="47066"/>
                  </a:moveTo>
                  <a:lnTo>
                    <a:pt x="37846" y="47066"/>
                  </a:lnTo>
                  <a:lnTo>
                    <a:pt x="36195" y="53111"/>
                  </a:lnTo>
                  <a:lnTo>
                    <a:pt x="33020" y="59016"/>
                  </a:lnTo>
                  <a:lnTo>
                    <a:pt x="28321" y="64757"/>
                  </a:lnTo>
                  <a:lnTo>
                    <a:pt x="23495" y="70497"/>
                  </a:lnTo>
                  <a:lnTo>
                    <a:pt x="17906" y="75387"/>
                  </a:lnTo>
                  <a:lnTo>
                    <a:pt x="11556" y="79425"/>
                  </a:lnTo>
                  <a:lnTo>
                    <a:pt x="19176" y="88379"/>
                  </a:lnTo>
                  <a:lnTo>
                    <a:pt x="48329" y="55218"/>
                  </a:lnTo>
                  <a:lnTo>
                    <a:pt x="51387" y="47270"/>
                  </a:lnTo>
                  <a:lnTo>
                    <a:pt x="51435" y="47066"/>
                  </a:lnTo>
                  <a:close/>
                </a:path>
                <a:path w="53975" h="88900">
                  <a:moveTo>
                    <a:pt x="34163" y="0"/>
                  </a:moveTo>
                  <a:lnTo>
                    <a:pt x="18796" y="0"/>
                  </a:lnTo>
                  <a:lnTo>
                    <a:pt x="12573" y="2489"/>
                  </a:lnTo>
                  <a:lnTo>
                    <a:pt x="7620" y="7467"/>
                  </a:lnTo>
                  <a:lnTo>
                    <a:pt x="2540" y="12458"/>
                  </a:lnTo>
                  <a:lnTo>
                    <a:pt x="0" y="18529"/>
                  </a:lnTo>
                  <a:lnTo>
                    <a:pt x="0" y="32575"/>
                  </a:lnTo>
                  <a:lnTo>
                    <a:pt x="2413" y="38455"/>
                  </a:lnTo>
                  <a:lnTo>
                    <a:pt x="11811" y="48260"/>
                  </a:lnTo>
                  <a:lnTo>
                    <a:pt x="17525" y="50711"/>
                  </a:lnTo>
                  <a:lnTo>
                    <a:pt x="29337" y="50711"/>
                  </a:lnTo>
                  <a:lnTo>
                    <a:pt x="33909" y="49491"/>
                  </a:lnTo>
                  <a:lnTo>
                    <a:pt x="37846" y="47066"/>
                  </a:lnTo>
                  <a:lnTo>
                    <a:pt x="51435" y="47066"/>
                  </a:lnTo>
                  <a:lnTo>
                    <a:pt x="53232" y="39344"/>
                  </a:lnTo>
                  <a:lnTo>
                    <a:pt x="22732" y="39344"/>
                  </a:lnTo>
                  <a:lnTo>
                    <a:pt x="19430" y="37985"/>
                  </a:lnTo>
                  <a:lnTo>
                    <a:pt x="16510" y="35267"/>
                  </a:lnTo>
                  <a:lnTo>
                    <a:pt x="13716" y="32550"/>
                  </a:lnTo>
                  <a:lnTo>
                    <a:pt x="12329" y="29337"/>
                  </a:lnTo>
                  <a:lnTo>
                    <a:pt x="12319" y="21488"/>
                  </a:lnTo>
                  <a:lnTo>
                    <a:pt x="13589" y="18110"/>
                  </a:lnTo>
                  <a:lnTo>
                    <a:pt x="16255" y="15405"/>
                  </a:lnTo>
                  <a:lnTo>
                    <a:pt x="18796" y="12712"/>
                  </a:lnTo>
                  <a:lnTo>
                    <a:pt x="22098" y="11366"/>
                  </a:lnTo>
                  <a:lnTo>
                    <a:pt x="48215" y="11366"/>
                  </a:lnTo>
                  <a:lnTo>
                    <a:pt x="40767" y="2946"/>
                  </a:lnTo>
                  <a:lnTo>
                    <a:pt x="34163" y="0"/>
                  </a:lnTo>
                  <a:close/>
                </a:path>
                <a:path w="53975" h="88900">
                  <a:moveTo>
                    <a:pt x="48215" y="11366"/>
                  </a:moveTo>
                  <a:lnTo>
                    <a:pt x="30479" y="11366"/>
                  </a:lnTo>
                  <a:lnTo>
                    <a:pt x="34036" y="12954"/>
                  </a:lnTo>
                  <a:lnTo>
                    <a:pt x="39624" y="19291"/>
                  </a:lnTo>
                  <a:lnTo>
                    <a:pt x="41021" y="23368"/>
                  </a:lnTo>
                  <a:lnTo>
                    <a:pt x="41021" y="29337"/>
                  </a:lnTo>
                  <a:lnTo>
                    <a:pt x="40765" y="31496"/>
                  </a:lnTo>
                  <a:lnTo>
                    <a:pt x="40259" y="34772"/>
                  </a:lnTo>
                  <a:lnTo>
                    <a:pt x="35814" y="37820"/>
                  </a:lnTo>
                  <a:lnTo>
                    <a:pt x="31369" y="39344"/>
                  </a:lnTo>
                  <a:lnTo>
                    <a:pt x="53232" y="39344"/>
                  </a:lnTo>
                  <a:lnTo>
                    <a:pt x="53763" y="32575"/>
                  </a:lnTo>
                  <a:lnTo>
                    <a:pt x="53848" y="22275"/>
                  </a:lnTo>
                  <a:lnTo>
                    <a:pt x="51180" y="14719"/>
                  </a:lnTo>
                  <a:lnTo>
                    <a:pt x="48215" y="11366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266944" y="554736"/>
              <a:ext cx="6375400" cy="1106805"/>
            </a:xfrm>
            <a:custGeom>
              <a:avLst/>
              <a:gdLst/>
              <a:ahLst/>
              <a:cxnLst/>
              <a:rect l="l" t="t" r="r" b="b"/>
              <a:pathLst>
                <a:path w="6375400" h="1106805">
                  <a:moveTo>
                    <a:pt x="6264275" y="0"/>
                  </a:moveTo>
                  <a:lnTo>
                    <a:pt x="110616" y="0"/>
                  </a:lnTo>
                  <a:lnTo>
                    <a:pt x="67562" y="8693"/>
                  </a:lnTo>
                  <a:lnTo>
                    <a:pt x="32400" y="32400"/>
                  </a:lnTo>
                  <a:lnTo>
                    <a:pt x="8693" y="67562"/>
                  </a:lnTo>
                  <a:lnTo>
                    <a:pt x="0" y="110616"/>
                  </a:lnTo>
                  <a:lnTo>
                    <a:pt x="0" y="995806"/>
                  </a:lnTo>
                  <a:lnTo>
                    <a:pt x="8693" y="1038861"/>
                  </a:lnTo>
                  <a:lnTo>
                    <a:pt x="32400" y="1074023"/>
                  </a:lnTo>
                  <a:lnTo>
                    <a:pt x="67562" y="1097730"/>
                  </a:lnTo>
                  <a:lnTo>
                    <a:pt x="110616" y="1106424"/>
                  </a:lnTo>
                  <a:lnTo>
                    <a:pt x="6264275" y="1106424"/>
                  </a:lnTo>
                  <a:lnTo>
                    <a:pt x="6307329" y="1097730"/>
                  </a:lnTo>
                  <a:lnTo>
                    <a:pt x="6342491" y="1074023"/>
                  </a:lnTo>
                  <a:lnTo>
                    <a:pt x="6366198" y="1038861"/>
                  </a:lnTo>
                  <a:lnTo>
                    <a:pt x="6374891" y="995806"/>
                  </a:lnTo>
                  <a:lnTo>
                    <a:pt x="6374891" y="110616"/>
                  </a:lnTo>
                  <a:lnTo>
                    <a:pt x="6366198" y="67562"/>
                  </a:lnTo>
                  <a:lnTo>
                    <a:pt x="6342491" y="32400"/>
                  </a:lnTo>
                  <a:lnTo>
                    <a:pt x="6307329" y="8693"/>
                  </a:lnTo>
                  <a:lnTo>
                    <a:pt x="6264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7567" y="1206803"/>
              <a:ext cx="364095" cy="1217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236" y="934517"/>
              <a:ext cx="74578" cy="745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39003" y="870381"/>
              <a:ext cx="476250" cy="483870"/>
            </a:xfrm>
            <a:custGeom>
              <a:avLst/>
              <a:gdLst/>
              <a:ahLst/>
              <a:cxnLst/>
              <a:rect l="l" t="t" r="r" b="b"/>
              <a:pathLst>
                <a:path w="476250" h="483869">
                  <a:moveTo>
                    <a:pt x="326085" y="90766"/>
                  </a:moveTo>
                  <a:lnTo>
                    <a:pt x="322427" y="87058"/>
                  </a:lnTo>
                  <a:lnTo>
                    <a:pt x="318731" y="83413"/>
                  </a:lnTo>
                  <a:lnTo>
                    <a:pt x="312813" y="83413"/>
                  </a:lnTo>
                  <a:lnTo>
                    <a:pt x="228003" y="168148"/>
                  </a:lnTo>
                  <a:lnTo>
                    <a:pt x="221526" y="166319"/>
                  </a:lnTo>
                  <a:lnTo>
                    <a:pt x="214566" y="168084"/>
                  </a:lnTo>
                  <a:lnTo>
                    <a:pt x="209740" y="172796"/>
                  </a:lnTo>
                  <a:lnTo>
                    <a:pt x="185000" y="212407"/>
                  </a:lnTo>
                  <a:lnTo>
                    <a:pt x="177038" y="178600"/>
                  </a:lnTo>
                  <a:lnTo>
                    <a:pt x="143738" y="155333"/>
                  </a:lnTo>
                  <a:lnTo>
                    <a:pt x="94716" y="148386"/>
                  </a:lnTo>
                  <a:lnTo>
                    <a:pt x="79311" y="150710"/>
                  </a:lnTo>
                  <a:lnTo>
                    <a:pt x="41503" y="166357"/>
                  </a:lnTo>
                  <a:lnTo>
                    <a:pt x="0" y="298894"/>
                  </a:lnTo>
                  <a:lnTo>
                    <a:pt x="1485" y="306222"/>
                  </a:lnTo>
                  <a:lnTo>
                    <a:pt x="5524" y="312216"/>
                  </a:lnTo>
                  <a:lnTo>
                    <a:pt x="11506" y="316242"/>
                  </a:lnTo>
                  <a:lnTo>
                    <a:pt x="18834" y="317728"/>
                  </a:lnTo>
                  <a:lnTo>
                    <a:pt x="27178" y="317512"/>
                  </a:lnTo>
                  <a:lnTo>
                    <a:pt x="34366" y="311848"/>
                  </a:lnTo>
                  <a:lnTo>
                    <a:pt x="56121" y="222758"/>
                  </a:lnTo>
                  <a:lnTo>
                    <a:pt x="56121" y="483311"/>
                  </a:lnTo>
                  <a:lnTo>
                    <a:pt x="93230" y="483311"/>
                  </a:lnTo>
                  <a:lnTo>
                    <a:pt x="93230" y="315658"/>
                  </a:lnTo>
                  <a:lnTo>
                    <a:pt x="112064" y="315658"/>
                  </a:lnTo>
                  <a:lnTo>
                    <a:pt x="112064" y="483311"/>
                  </a:lnTo>
                  <a:lnTo>
                    <a:pt x="149098" y="483311"/>
                  </a:lnTo>
                  <a:lnTo>
                    <a:pt x="149098" y="221564"/>
                  </a:lnTo>
                  <a:lnTo>
                    <a:pt x="156489" y="253098"/>
                  </a:lnTo>
                  <a:lnTo>
                    <a:pt x="190741" y="265455"/>
                  </a:lnTo>
                  <a:lnTo>
                    <a:pt x="196608" y="262788"/>
                  </a:lnTo>
                  <a:lnTo>
                    <a:pt x="240626" y="191160"/>
                  </a:lnTo>
                  <a:lnTo>
                    <a:pt x="241541" y="186524"/>
                  </a:lnTo>
                  <a:lnTo>
                    <a:pt x="240753" y="182016"/>
                  </a:lnTo>
                  <a:lnTo>
                    <a:pt x="326059" y="96735"/>
                  </a:lnTo>
                  <a:lnTo>
                    <a:pt x="326085" y="90766"/>
                  </a:lnTo>
                  <a:close/>
                </a:path>
                <a:path w="476250" h="483869">
                  <a:moveTo>
                    <a:pt x="476161" y="25095"/>
                  </a:moveTo>
                  <a:lnTo>
                    <a:pt x="474192" y="15328"/>
                  </a:lnTo>
                  <a:lnTo>
                    <a:pt x="468807" y="7353"/>
                  </a:lnTo>
                  <a:lnTo>
                    <a:pt x="460832" y="1968"/>
                  </a:lnTo>
                  <a:lnTo>
                    <a:pt x="451053" y="0"/>
                  </a:lnTo>
                  <a:lnTo>
                    <a:pt x="143446" y="0"/>
                  </a:lnTo>
                  <a:lnTo>
                    <a:pt x="133667" y="1968"/>
                  </a:lnTo>
                  <a:lnTo>
                    <a:pt x="125691" y="7353"/>
                  </a:lnTo>
                  <a:lnTo>
                    <a:pt x="120307" y="15328"/>
                  </a:lnTo>
                  <a:lnTo>
                    <a:pt x="118338" y="25095"/>
                  </a:lnTo>
                  <a:lnTo>
                    <a:pt x="118338" y="47701"/>
                  </a:lnTo>
                  <a:lnTo>
                    <a:pt x="125349" y="50139"/>
                  </a:lnTo>
                  <a:lnTo>
                    <a:pt x="131927" y="53492"/>
                  </a:lnTo>
                  <a:lnTo>
                    <a:pt x="137998" y="57721"/>
                  </a:lnTo>
                  <a:lnTo>
                    <a:pt x="143446" y="62763"/>
                  </a:lnTo>
                  <a:lnTo>
                    <a:pt x="143446" y="25095"/>
                  </a:lnTo>
                  <a:lnTo>
                    <a:pt x="451053" y="25095"/>
                  </a:lnTo>
                  <a:lnTo>
                    <a:pt x="451053" y="232232"/>
                  </a:lnTo>
                  <a:lnTo>
                    <a:pt x="236791" y="232232"/>
                  </a:lnTo>
                  <a:lnTo>
                    <a:pt x="221475" y="257340"/>
                  </a:lnTo>
                  <a:lnTo>
                    <a:pt x="451053" y="257340"/>
                  </a:lnTo>
                  <a:lnTo>
                    <a:pt x="460832" y="255371"/>
                  </a:lnTo>
                  <a:lnTo>
                    <a:pt x="468807" y="249986"/>
                  </a:lnTo>
                  <a:lnTo>
                    <a:pt x="474192" y="242011"/>
                  </a:lnTo>
                  <a:lnTo>
                    <a:pt x="476161" y="232232"/>
                  </a:lnTo>
                  <a:lnTo>
                    <a:pt x="476161" y="25095"/>
                  </a:lnTo>
                  <a:close/>
                </a:path>
              </a:pathLst>
            </a:custGeom>
            <a:solidFill>
              <a:srgbClr val="12B0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5932805" marR="5080">
              <a:lnSpc>
                <a:spcPct val="96700"/>
              </a:lnSpc>
              <a:spcBef>
                <a:spcPts val="160"/>
              </a:spcBef>
            </a:pPr>
            <a:r>
              <a:rPr dirty="0" spc="-15"/>
              <a:t>While</a:t>
            </a:r>
            <a:r>
              <a:rPr dirty="0" spc="-60"/>
              <a:t> </a:t>
            </a:r>
            <a:r>
              <a:rPr dirty="0" spc="-100"/>
              <a:t>digital</a:t>
            </a:r>
            <a:r>
              <a:rPr dirty="0" spc="-60"/>
              <a:t> </a:t>
            </a:r>
            <a:r>
              <a:rPr dirty="0" spc="-65"/>
              <a:t>transformation</a:t>
            </a:r>
            <a:r>
              <a:rPr dirty="0" spc="-75"/>
              <a:t> has</a:t>
            </a:r>
            <a:r>
              <a:rPr dirty="0" spc="-35"/>
              <a:t> </a:t>
            </a:r>
            <a:r>
              <a:rPr dirty="0" spc="-80"/>
              <a:t>successfully</a:t>
            </a:r>
            <a:r>
              <a:rPr dirty="0" spc="-70"/>
              <a:t> </a:t>
            </a:r>
            <a:r>
              <a:rPr dirty="0" spc="-65"/>
              <a:t>transformed </a:t>
            </a:r>
            <a:r>
              <a:rPr dirty="0" spc="-80"/>
              <a:t>the </a:t>
            </a:r>
            <a:r>
              <a:rPr dirty="0" spc="-75"/>
              <a:t> </a:t>
            </a:r>
            <a:r>
              <a:rPr dirty="0" spc="-100"/>
              <a:t>teach</a:t>
            </a:r>
            <a:r>
              <a:rPr dirty="0" spc="-55"/>
              <a:t>i</a:t>
            </a:r>
            <a:r>
              <a:rPr dirty="0" spc="-65"/>
              <a:t>n</a:t>
            </a:r>
            <a:r>
              <a:rPr dirty="0" spc="-105"/>
              <a:t>g</a:t>
            </a:r>
            <a:r>
              <a:rPr dirty="0" spc="-65"/>
              <a:t> </a:t>
            </a:r>
            <a:r>
              <a:rPr dirty="0" spc="-100"/>
              <a:t>a</a:t>
            </a:r>
            <a:r>
              <a:rPr dirty="0" spc="-100"/>
              <a:t>n</a:t>
            </a:r>
            <a:r>
              <a:rPr dirty="0" spc="-65"/>
              <a:t>d</a:t>
            </a:r>
            <a:r>
              <a:rPr dirty="0" spc="-45"/>
              <a:t> </a:t>
            </a:r>
            <a:r>
              <a:rPr dirty="0" spc="-110"/>
              <a:t>l</a:t>
            </a:r>
            <a:r>
              <a:rPr dirty="0" spc="-85"/>
              <a:t>earn</a:t>
            </a:r>
            <a:r>
              <a:rPr dirty="0" spc="-45"/>
              <a:t>i</a:t>
            </a:r>
            <a:r>
              <a:rPr dirty="0" spc="-65"/>
              <a:t>n</a:t>
            </a:r>
            <a:r>
              <a:rPr dirty="0" spc="-105"/>
              <a:t>g</a:t>
            </a:r>
            <a:r>
              <a:rPr dirty="0" spc="-65"/>
              <a:t> </a:t>
            </a:r>
            <a:r>
              <a:rPr dirty="0" spc="-75"/>
              <a:t>a</a:t>
            </a:r>
            <a:r>
              <a:rPr dirty="0" spc="-85"/>
              <a:t>r</a:t>
            </a:r>
            <a:r>
              <a:rPr dirty="0" spc="-80"/>
              <a:t>en</a:t>
            </a:r>
            <a:r>
              <a:rPr dirty="0" spc="-175"/>
              <a:t>a,</a:t>
            </a:r>
            <a:r>
              <a:rPr dirty="0" spc="204"/>
              <a:t> </a:t>
            </a:r>
            <a:r>
              <a:rPr dirty="0" spc="-100"/>
              <a:t>ac</a:t>
            </a:r>
            <a:r>
              <a:rPr dirty="0" spc="-110"/>
              <a:t>c</a:t>
            </a:r>
            <a:r>
              <a:rPr dirty="0" spc="20"/>
              <a:t>o</a:t>
            </a:r>
            <a:r>
              <a:rPr dirty="0" spc="-95"/>
              <a:t>mpa</a:t>
            </a:r>
            <a:r>
              <a:rPr dirty="0" spc="-75"/>
              <a:t>n</a:t>
            </a:r>
            <a:r>
              <a:rPr dirty="0" spc="-95"/>
              <a:t>i</a:t>
            </a:r>
            <a:r>
              <a:rPr dirty="0" spc="-80"/>
              <a:t>ed</a:t>
            </a:r>
            <a:r>
              <a:rPr dirty="0" spc="-85"/>
              <a:t> </a:t>
            </a:r>
            <a:r>
              <a:rPr dirty="0" spc="-75"/>
              <a:t>wit</a:t>
            </a:r>
            <a:r>
              <a:rPr dirty="0" spc="-80"/>
              <a:t>h</a:t>
            </a:r>
            <a:r>
              <a:rPr dirty="0" spc="-30"/>
              <a:t> </a:t>
            </a:r>
            <a:r>
              <a:rPr dirty="0" spc="-140"/>
              <a:t>a</a:t>
            </a:r>
            <a:r>
              <a:rPr dirty="0" spc="-40"/>
              <a:t> </a:t>
            </a:r>
            <a:r>
              <a:rPr dirty="0" spc="-110"/>
              <a:t>l</a:t>
            </a:r>
            <a:r>
              <a:rPr dirty="0" spc="-80"/>
              <a:t>arge</a:t>
            </a:r>
            <a:r>
              <a:rPr dirty="0" spc="-55"/>
              <a:t> </a:t>
            </a:r>
            <a:r>
              <a:rPr dirty="0" spc="-40"/>
              <a:t>corp</a:t>
            </a:r>
            <a:r>
              <a:rPr dirty="0" spc="-35"/>
              <a:t>u</a:t>
            </a:r>
            <a:r>
              <a:rPr dirty="0" spc="-30"/>
              <a:t>s</a:t>
            </a:r>
            <a:r>
              <a:rPr dirty="0" spc="-50"/>
              <a:t> </a:t>
            </a:r>
            <a:r>
              <a:rPr dirty="0" spc="20"/>
              <a:t>o</a:t>
            </a:r>
            <a:r>
              <a:rPr dirty="0" spc="-150"/>
              <a:t>f  </a:t>
            </a:r>
            <a:r>
              <a:rPr dirty="0" spc="-80"/>
              <a:t>literature </a:t>
            </a:r>
            <a:r>
              <a:rPr dirty="0" spc="-90"/>
              <a:t>and </a:t>
            </a:r>
            <a:r>
              <a:rPr dirty="0" spc="-70"/>
              <a:t>documented </a:t>
            </a:r>
            <a:r>
              <a:rPr dirty="0" spc="-100"/>
              <a:t>evidence,</a:t>
            </a:r>
            <a:r>
              <a:rPr dirty="0" spc="-95"/>
              <a:t> </a:t>
            </a:r>
            <a:r>
              <a:rPr dirty="0" spc="-80"/>
              <a:t>the </a:t>
            </a:r>
            <a:r>
              <a:rPr dirty="0" spc="15" b="1">
                <a:latin typeface="Trebuchet MS"/>
                <a:cs typeface="Trebuchet MS"/>
              </a:rPr>
              <a:t>Student </a:t>
            </a:r>
            <a:r>
              <a:rPr dirty="0" spc="-5" b="1">
                <a:latin typeface="Trebuchet MS"/>
                <a:cs typeface="Trebuchet MS"/>
              </a:rPr>
              <a:t>Affairs </a:t>
            </a:r>
            <a:r>
              <a:rPr dirty="0" spc="-10" b="1">
                <a:latin typeface="Trebuchet MS"/>
                <a:cs typeface="Trebuchet MS"/>
              </a:rPr>
              <a:t>arena </a:t>
            </a:r>
            <a:r>
              <a:rPr dirty="0" spc="-409" b="1">
                <a:latin typeface="Trebuchet MS"/>
                <a:cs typeface="Trebuchet MS"/>
              </a:rPr>
              <a:t> </a:t>
            </a:r>
            <a:r>
              <a:rPr dirty="0" spc="-10" b="1">
                <a:latin typeface="Trebuchet MS"/>
                <a:cs typeface="Trebuchet MS"/>
              </a:rPr>
              <a:t>has</a:t>
            </a:r>
            <a:r>
              <a:rPr dirty="0" spc="-50" b="1">
                <a:latin typeface="Trebuchet MS"/>
                <a:cs typeface="Trebuchet MS"/>
              </a:rPr>
              <a:t> </a:t>
            </a:r>
            <a:r>
              <a:rPr dirty="0" spc="-15" b="1">
                <a:latin typeface="Trebuchet MS"/>
                <a:cs typeface="Trebuchet MS"/>
              </a:rPr>
              <a:t>been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spc="-35" b="1">
                <a:latin typeface="Trebuchet MS"/>
                <a:cs typeface="Trebuchet MS"/>
              </a:rPr>
              <a:t>left</a:t>
            </a:r>
            <a:r>
              <a:rPr dirty="0" spc="-50" b="1">
                <a:latin typeface="Trebuchet MS"/>
                <a:cs typeface="Trebuchet MS"/>
              </a:rPr>
              <a:t> </a:t>
            </a:r>
            <a:r>
              <a:rPr dirty="0" spc="-40" b="1">
                <a:latin typeface="Trebuchet MS"/>
                <a:cs typeface="Trebuchet MS"/>
              </a:rPr>
              <a:t>behind</a:t>
            </a:r>
            <a:r>
              <a:rPr dirty="0" spc="-40"/>
              <a:t>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5266944" y="2068067"/>
            <a:ext cx="6375400" cy="1106805"/>
            <a:chOff x="5266944" y="2068067"/>
            <a:chExt cx="6375400" cy="1106805"/>
          </a:xfrm>
        </p:grpSpPr>
        <p:sp>
          <p:nvSpPr>
            <p:cNvPr id="12" name="object 12"/>
            <p:cNvSpPr/>
            <p:nvPr/>
          </p:nvSpPr>
          <p:spPr>
            <a:xfrm>
              <a:off x="5266944" y="2068067"/>
              <a:ext cx="6375400" cy="1106805"/>
            </a:xfrm>
            <a:custGeom>
              <a:avLst/>
              <a:gdLst/>
              <a:ahLst/>
              <a:cxnLst/>
              <a:rect l="l" t="t" r="r" b="b"/>
              <a:pathLst>
                <a:path w="6375400" h="1106805">
                  <a:moveTo>
                    <a:pt x="6264275" y="0"/>
                  </a:moveTo>
                  <a:lnTo>
                    <a:pt x="110616" y="0"/>
                  </a:lnTo>
                  <a:lnTo>
                    <a:pt x="67562" y="8693"/>
                  </a:lnTo>
                  <a:lnTo>
                    <a:pt x="32400" y="32400"/>
                  </a:lnTo>
                  <a:lnTo>
                    <a:pt x="8693" y="67562"/>
                  </a:lnTo>
                  <a:lnTo>
                    <a:pt x="0" y="110617"/>
                  </a:lnTo>
                  <a:lnTo>
                    <a:pt x="0" y="995807"/>
                  </a:lnTo>
                  <a:lnTo>
                    <a:pt x="8693" y="1038861"/>
                  </a:lnTo>
                  <a:lnTo>
                    <a:pt x="32400" y="1074023"/>
                  </a:lnTo>
                  <a:lnTo>
                    <a:pt x="67562" y="1097730"/>
                  </a:lnTo>
                  <a:lnTo>
                    <a:pt x="110616" y="1106424"/>
                  </a:lnTo>
                  <a:lnTo>
                    <a:pt x="6264275" y="1106424"/>
                  </a:lnTo>
                  <a:lnTo>
                    <a:pt x="6307329" y="1097730"/>
                  </a:lnTo>
                  <a:lnTo>
                    <a:pt x="6342491" y="1074023"/>
                  </a:lnTo>
                  <a:lnTo>
                    <a:pt x="6366198" y="1038861"/>
                  </a:lnTo>
                  <a:lnTo>
                    <a:pt x="6374891" y="995807"/>
                  </a:lnTo>
                  <a:lnTo>
                    <a:pt x="6374891" y="110617"/>
                  </a:lnTo>
                  <a:lnTo>
                    <a:pt x="6366198" y="67562"/>
                  </a:lnTo>
                  <a:lnTo>
                    <a:pt x="6342491" y="32400"/>
                  </a:lnTo>
                  <a:lnTo>
                    <a:pt x="6307329" y="8693"/>
                  </a:lnTo>
                  <a:lnTo>
                    <a:pt x="6264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19229" y="2446146"/>
              <a:ext cx="577850" cy="351155"/>
            </a:xfrm>
            <a:custGeom>
              <a:avLst/>
              <a:gdLst/>
              <a:ahLst/>
              <a:cxnLst/>
              <a:rect l="l" t="t" r="r" b="b"/>
              <a:pathLst>
                <a:path w="577850" h="351155">
                  <a:moveTo>
                    <a:pt x="502221" y="25044"/>
                  </a:moveTo>
                  <a:lnTo>
                    <a:pt x="500240" y="15328"/>
                  </a:lnTo>
                  <a:lnTo>
                    <a:pt x="494842" y="7366"/>
                  </a:lnTo>
                  <a:lnTo>
                    <a:pt x="486854" y="1981"/>
                  </a:lnTo>
                  <a:lnTo>
                    <a:pt x="477100" y="0"/>
                  </a:lnTo>
                  <a:lnTo>
                    <a:pt x="464553" y="0"/>
                  </a:lnTo>
                  <a:lnTo>
                    <a:pt x="464553" y="37566"/>
                  </a:lnTo>
                  <a:lnTo>
                    <a:pt x="464553" y="250456"/>
                  </a:lnTo>
                  <a:lnTo>
                    <a:pt x="113004" y="250456"/>
                  </a:lnTo>
                  <a:lnTo>
                    <a:pt x="113004" y="37566"/>
                  </a:lnTo>
                  <a:lnTo>
                    <a:pt x="464553" y="37566"/>
                  </a:lnTo>
                  <a:lnTo>
                    <a:pt x="464553" y="0"/>
                  </a:lnTo>
                  <a:lnTo>
                    <a:pt x="100444" y="0"/>
                  </a:lnTo>
                  <a:lnTo>
                    <a:pt x="90690" y="1981"/>
                  </a:lnTo>
                  <a:lnTo>
                    <a:pt x="82715" y="7366"/>
                  </a:lnTo>
                  <a:lnTo>
                    <a:pt x="77317" y="15328"/>
                  </a:lnTo>
                  <a:lnTo>
                    <a:pt x="75336" y="25044"/>
                  </a:lnTo>
                  <a:lnTo>
                    <a:pt x="75336" y="288023"/>
                  </a:lnTo>
                  <a:lnTo>
                    <a:pt x="502221" y="288023"/>
                  </a:lnTo>
                  <a:lnTo>
                    <a:pt x="502221" y="250456"/>
                  </a:lnTo>
                  <a:lnTo>
                    <a:pt x="502221" y="37566"/>
                  </a:lnTo>
                  <a:lnTo>
                    <a:pt x="502221" y="25044"/>
                  </a:lnTo>
                  <a:close/>
                </a:path>
                <a:path w="577850" h="351155">
                  <a:moveTo>
                    <a:pt x="577532" y="313067"/>
                  </a:moveTo>
                  <a:lnTo>
                    <a:pt x="326440" y="313067"/>
                  </a:lnTo>
                  <a:lnTo>
                    <a:pt x="326440" y="323075"/>
                  </a:lnTo>
                  <a:lnTo>
                    <a:pt x="323926" y="325589"/>
                  </a:lnTo>
                  <a:lnTo>
                    <a:pt x="253619" y="325589"/>
                  </a:lnTo>
                  <a:lnTo>
                    <a:pt x="251104" y="323075"/>
                  </a:lnTo>
                  <a:lnTo>
                    <a:pt x="251104" y="313067"/>
                  </a:lnTo>
                  <a:lnTo>
                    <a:pt x="0" y="313067"/>
                  </a:lnTo>
                  <a:lnTo>
                    <a:pt x="0" y="325589"/>
                  </a:lnTo>
                  <a:lnTo>
                    <a:pt x="1981" y="335305"/>
                  </a:lnTo>
                  <a:lnTo>
                    <a:pt x="7378" y="343268"/>
                  </a:lnTo>
                  <a:lnTo>
                    <a:pt x="15367" y="348653"/>
                  </a:lnTo>
                  <a:lnTo>
                    <a:pt x="25107" y="350621"/>
                  </a:lnTo>
                  <a:lnTo>
                    <a:pt x="552424" y="350621"/>
                  </a:lnTo>
                  <a:lnTo>
                    <a:pt x="562178" y="348653"/>
                  </a:lnTo>
                  <a:lnTo>
                    <a:pt x="570166" y="343268"/>
                  </a:lnTo>
                  <a:lnTo>
                    <a:pt x="575551" y="335305"/>
                  </a:lnTo>
                  <a:lnTo>
                    <a:pt x="577532" y="325589"/>
                  </a:lnTo>
                  <a:lnTo>
                    <a:pt x="577532" y="313067"/>
                  </a:lnTo>
                  <a:close/>
                </a:path>
              </a:pathLst>
            </a:custGeom>
            <a:solidFill>
              <a:srgbClr val="D309A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662166" y="2440686"/>
            <a:ext cx="4692650" cy="4470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200"/>
              </a:spcBef>
            </a:pP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There </a:t>
            </a:r>
            <a:r>
              <a:rPr dirty="0" sz="1400" spc="-6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400" spc="-1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dearth 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Trebuchet MS"/>
                <a:cs typeface="Trebuchet MS"/>
              </a:rPr>
              <a:t>scholarship</a:t>
            </a:r>
            <a:r>
              <a:rPr dirty="0" sz="1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dirty="0" sz="1400" spc="-100">
                <a:solidFill>
                  <a:srgbClr val="FFFFFF"/>
                </a:solidFill>
                <a:latin typeface="Trebuchet MS"/>
                <a:cs typeface="Trebuchet MS"/>
              </a:rPr>
              <a:t>digital 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transformation 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in the </a:t>
            </a:r>
            <a:r>
              <a:rPr dirty="0" sz="1400" spc="-409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00" spc="-2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Af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1400" spc="-114">
                <a:solidFill>
                  <a:srgbClr val="FFFFFF"/>
                </a:solidFill>
                <a:latin typeface="Trebuchet MS"/>
                <a:cs typeface="Trebuchet MS"/>
              </a:rPr>
              <a:t>ai</a:t>
            </a:r>
            <a:r>
              <a:rPr dirty="0" sz="1400" spc="-10">
                <a:solidFill>
                  <a:srgbClr val="FFFFFF"/>
                </a:solidFill>
                <a:latin typeface="Trebuchet MS"/>
                <a:cs typeface="Trebuchet MS"/>
              </a:rPr>
              <a:t>rs</a:t>
            </a: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main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66944" y="3579876"/>
            <a:ext cx="6375400" cy="1106805"/>
            <a:chOff x="5266944" y="3579876"/>
            <a:chExt cx="6375400" cy="1106805"/>
          </a:xfrm>
        </p:grpSpPr>
        <p:sp>
          <p:nvSpPr>
            <p:cNvPr id="16" name="object 16"/>
            <p:cNvSpPr/>
            <p:nvPr/>
          </p:nvSpPr>
          <p:spPr>
            <a:xfrm>
              <a:off x="5266944" y="3579876"/>
              <a:ext cx="6375400" cy="1106805"/>
            </a:xfrm>
            <a:custGeom>
              <a:avLst/>
              <a:gdLst/>
              <a:ahLst/>
              <a:cxnLst/>
              <a:rect l="l" t="t" r="r" b="b"/>
              <a:pathLst>
                <a:path w="6375400" h="1106804">
                  <a:moveTo>
                    <a:pt x="6264275" y="0"/>
                  </a:moveTo>
                  <a:lnTo>
                    <a:pt x="110616" y="0"/>
                  </a:lnTo>
                  <a:lnTo>
                    <a:pt x="67562" y="8693"/>
                  </a:lnTo>
                  <a:lnTo>
                    <a:pt x="32400" y="32400"/>
                  </a:lnTo>
                  <a:lnTo>
                    <a:pt x="8693" y="67562"/>
                  </a:lnTo>
                  <a:lnTo>
                    <a:pt x="0" y="110617"/>
                  </a:lnTo>
                  <a:lnTo>
                    <a:pt x="0" y="995807"/>
                  </a:lnTo>
                  <a:lnTo>
                    <a:pt x="8693" y="1038861"/>
                  </a:lnTo>
                  <a:lnTo>
                    <a:pt x="32400" y="1074023"/>
                  </a:lnTo>
                  <a:lnTo>
                    <a:pt x="67562" y="1097730"/>
                  </a:lnTo>
                  <a:lnTo>
                    <a:pt x="110616" y="1106424"/>
                  </a:lnTo>
                  <a:lnTo>
                    <a:pt x="6264275" y="1106424"/>
                  </a:lnTo>
                  <a:lnTo>
                    <a:pt x="6307329" y="1097730"/>
                  </a:lnTo>
                  <a:lnTo>
                    <a:pt x="6342491" y="1074023"/>
                  </a:lnTo>
                  <a:lnTo>
                    <a:pt x="6366198" y="1038861"/>
                  </a:lnTo>
                  <a:lnTo>
                    <a:pt x="6374891" y="995807"/>
                  </a:lnTo>
                  <a:lnTo>
                    <a:pt x="6374891" y="110617"/>
                  </a:lnTo>
                  <a:lnTo>
                    <a:pt x="6366198" y="67562"/>
                  </a:lnTo>
                  <a:lnTo>
                    <a:pt x="6342491" y="32400"/>
                  </a:lnTo>
                  <a:lnTo>
                    <a:pt x="6307329" y="8693"/>
                  </a:lnTo>
                  <a:lnTo>
                    <a:pt x="6264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94565" y="3869334"/>
              <a:ext cx="427355" cy="505459"/>
            </a:xfrm>
            <a:custGeom>
              <a:avLst/>
              <a:gdLst/>
              <a:ahLst/>
              <a:cxnLst/>
              <a:rect l="l" t="t" r="r" b="b"/>
              <a:pathLst>
                <a:path w="427354" h="505460">
                  <a:moveTo>
                    <a:pt x="155054" y="241668"/>
                  </a:moveTo>
                  <a:lnTo>
                    <a:pt x="152984" y="231432"/>
                  </a:lnTo>
                  <a:lnTo>
                    <a:pt x="147332" y="223075"/>
                  </a:lnTo>
                  <a:lnTo>
                    <a:pt x="138950" y="217436"/>
                  </a:lnTo>
                  <a:lnTo>
                    <a:pt x="128689" y="215379"/>
                  </a:lnTo>
                  <a:lnTo>
                    <a:pt x="118427" y="217436"/>
                  </a:lnTo>
                  <a:lnTo>
                    <a:pt x="110045" y="223075"/>
                  </a:lnTo>
                  <a:lnTo>
                    <a:pt x="104394" y="231432"/>
                  </a:lnTo>
                  <a:lnTo>
                    <a:pt x="102323" y="241668"/>
                  </a:lnTo>
                  <a:lnTo>
                    <a:pt x="104394" y="251904"/>
                  </a:lnTo>
                  <a:lnTo>
                    <a:pt x="110045" y="260261"/>
                  </a:lnTo>
                  <a:lnTo>
                    <a:pt x="118427" y="265899"/>
                  </a:lnTo>
                  <a:lnTo>
                    <a:pt x="128689" y="267970"/>
                  </a:lnTo>
                  <a:lnTo>
                    <a:pt x="138950" y="265899"/>
                  </a:lnTo>
                  <a:lnTo>
                    <a:pt x="147332" y="260261"/>
                  </a:lnTo>
                  <a:lnTo>
                    <a:pt x="152984" y="251904"/>
                  </a:lnTo>
                  <a:lnTo>
                    <a:pt x="155054" y="241668"/>
                  </a:lnTo>
                  <a:close/>
                </a:path>
                <a:path w="427354" h="505460">
                  <a:moveTo>
                    <a:pt x="234149" y="114566"/>
                  </a:moveTo>
                  <a:lnTo>
                    <a:pt x="232067" y="104381"/>
                  </a:lnTo>
                  <a:lnTo>
                    <a:pt x="226390" y="96024"/>
                  </a:lnTo>
                  <a:lnTo>
                    <a:pt x="217995" y="90360"/>
                  </a:lnTo>
                  <a:lnTo>
                    <a:pt x="207784" y="88277"/>
                  </a:lnTo>
                  <a:lnTo>
                    <a:pt x="197573" y="90360"/>
                  </a:lnTo>
                  <a:lnTo>
                    <a:pt x="189191" y="96024"/>
                  </a:lnTo>
                  <a:lnTo>
                    <a:pt x="183515" y="104381"/>
                  </a:lnTo>
                  <a:lnTo>
                    <a:pt x="181419" y="114566"/>
                  </a:lnTo>
                  <a:lnTo>
                    <a:pt x="183515" y="124752"/>
                  </a:lnTo>
                  <a:lnTo>
                    <a:pt x="189191" y="133121"/>
                  </a:lnTo>
                  <a:lnTo>
                    <a:pt x="197573" y="138785"/>
                  </a:lnTo>
                  <a:lnTo>
                    <a:pt x="207784" y="140868"/>
                  </a:lnTo>
                  <a:lnTo>
                    <a:pt x="217995" y="138785"/>
                  </a:lnTo>
                  <a:lnTo>
                    <a:pt x="226390" y="133121"/>
                  </a:lnTo>
                  <a:lnTo>
                    <a:pt x="232067" y="124752"/>
                  </a:lnTo>
                  <a:lnTo>
                    <a:pt x="234149" y="114566"/>
                  </a:lnTo>
                  <a:close/>
                </a:path>
                <a:path w="427354" h="505460">
                  <a:moveTo>
                    <a:pt x="426796" y="289953"/>
                  </a:moveTo>
                  <a:lnTo>
                    <a:pt x="420598" y="273596"/>
                  </a:lnTo>
                  <a:lnTo>
                    <a:pt x="377291" y="198462"/>
                  </a:lnTo>
                  <a:lnTo>
                    <a:pt x="377164" y="194081"/>
                  </a:lnTo>
                  <a:lnTo>
                    <a:pt x="376605" y="188455"/>
                  </a:lnTo>
                  <a:lnTo>
                    <a:pt x="375132" y="173418"/>
                  </a:lnTo>
                  <a:lnTo>
                    <a:pt x="372313" y="144881"/>
                  </a:lnTo>
                  <a:lnTo>
                    <a:pt x="354457" y="98374"/>
                  </a:lnTo>
                  <a:lnTo>
                    <a:pt x="324942" y="58077"/>
                  </a:lnTo>
                  <a:lnTo>
                    <a:pt x="320395" y="54457"/>
                  </a:lnTo>
                  <a:lnTo>
                    <a:pt x="301523" y="39446"/>
                  </a:lnTo>
                  <a:lnTo>
                    <a:pt x="285000" y="26289"/>
                  </a:lnTo>
                  <a:lnTo>
                    <a:pt x="282498" y="25247"/>
                  </a:lnTo>
                  <a:lnTo>
                    <a:pt x="282498" y="104546"/>
                  </a:lnTo>
                  <a:lnTo>
                    <a:pt x="282498" y="123329"/>
                  </a:lnTo>
                  <a:lnTo>
                    <a:pt x="266801" y="130848"/>
                  </a:lnTo>
                  <a:lnTo>
                    <a:pt x="265544" y="135851"/>
                  </a:lnTo>
                  <a:lnTo>
                    <a:pt x="260515" y="144627"/>
                  </a:lnTo>
                  <a:lnTo>
                    <a:pt x="266166" y="160896"/>
                  </a:lnTo>
                  <a:lnTo>
                    <a:pt x="253619" y="173418"/>
                  </a:lnTo>
                  <a:lnTo>
                    <a:pt x="237299" y="167792"/>
                  </a:lnTo>
                  <a:lnTo>
                    <a:pt x="232905" y="170294"/>
                  </a:lnTo>
                  <a:lnTo>
                    <a:pt x="228511" y="172173"/>
                  </a:lnTo>
                  <a:lnTo>
                    <a:pt x="223481" y="173418"/>
                  </a:lnTo>
                  <a:lnTo>
                    <a:pt x="215950" y="188455"/>
                  </a:lnTo>
                  <a:lnTo>
                    <a:pt x="204025" y="188455"/>
                  </a:lnTo>
                  <a:lnTo>
                    <a:pt x="204025" y="231648"/>
                  </a:lnTo>
                  <a:lnTo>
                    <a:pt x="203390" y="250431"/>
                  </a:lnTo>
                  <a:lnTo>
                    <a:pt x="187706" y="257949"/>
                  </a:lnTo>
                  <a:lnTo>
                    <a:pt x="186448" y="262953"/>
                  </a:lnTo>
                  <a:lnTo>
                    <a:pt x="184556" y="267335"/>
                  </a:lnTo>
                  <a:lnTo>
                    <a:pt x="182054" y="271729"/>
                  </a:lnTo>
                  <a:lnTo>
                    <a:pt x="187071" y="287997"/>
                  </a:lnTo>
                  <a:lnTo>
                    <a:pt x="174510" y="300520"/>
                  </a:lnTo>
                  <a:lnTo>
                    <a:pt x="158191" y="294894"/>
                  </a:lnTo>
                  <a:lnTo>
                    <a:pt x="153797" y="297383"/>
                  </a:lnTo>
                  <a:lnTo>
                    <a:pt x="149402" y="299275"/>
                  </a:lnTo>
                  <a:lnTo>
                    <a:pt x="144386" y="300520"/>
                  </a:lnTo>
                  <a:lnTo>
                    <a:pt x="137477" y="315556"/>
                  </a:lnTo>
                  <a:lnTo>
                    <a:pt x="119900" y="315556"/>
                  </a:lnTo>
                  <a:lnTo>
                    <a:pt x="112369" y="299897"/>
                  </a:lnTo>
                  <a:lnTo>
                    <a:pt x="109867" y="299275"/>
                  </a:lnTo>
                  <a:lnTo>
                    <a:pt x="107340" y="298640"/>
                  </a:lnTo>
                  <a:lnTo>
                    <a:pt x="102946" y="296773"/>
                  </a:lnTo>
                  <a:lnTo>
                    <a:pt x="98552" y="294259"/>
                  </a:lnTo>
                  <a:lnTo>
                    <a:pt x="82232" y="299275"/>
                  </a:lnTo>
                  <a:lnTo>
                    <a:pt x="69684" y="286753"/>
                  </a:lnTo>
                  <a:lnTo>
                    <a:pt x="75323" y="270471"/>
                  </a:lnTo>
                  <a:lnTo>
                    <a:pt x="72821" y="266077"/>
                  </a:lnTo>
                  <a:lnTo>
                    <a:pt x="70929" y="261708"/>
                  </a:lnTo>
                  <a:lnTo>
                    <a:pt x="69684" y="256692"/>
                  </a:lnTo>
                  <a:lnTo>
                    <a:pt x="53987" y="249186"/>
                  </a:lnTo>
                  <a:lnTo>
                    <a:pt x="53987" y="231648"/>
                  </a:lnTo>
                  <a:lnTo>
                    <a:pt x="69684" y="224142"/>
                  </a:lnTo>
                  <a:lnTo>
                    <a:pt x="70929" y="219125"/>
                  </a:lnTo>
                  <a:lnTo>
                    <a:pt x="72821" y="214744"/>
                  </a:lnTo>
                  <a:lnTo>
                    <a:pt x="75323" y="210362"/>
                  </a:lnTo>
                  <a:lnTo>
                    <a:pt x="69684" y="194081"/>
                  </a:lnTo>
                  <a:lnTo>
                    <a:pt x="82232" y="181559"/>
                  </a:lnTo>
                  <a:lnTo>
                    <a:pt x="98552" y="187198"/>
                  </a:lnTo>
                  <a:lnTo>
                    <a:pt x="102946" y="184683"/>
                  </a:lnTo>
                  <a:lnTo>
                    <a:pt x="107340" y="182816"/>
                  </a:lnTo>
                  <a:lnTo>
                    <a:pt x="112369" y="181559"/>
                  </a:lnTo>
                  <a:lnTo>
                    <a:pt x="119900" y="165912"/>
                  </a:lnTo>
                  <a:lnTo>
                    <a:pt x="138099" y="165912"/>
                  </a:lnTo>
                  <a:lnTo>
                    <a:pt x="145643" y="181559"/>
                  </a:lnTo>
                  <a:lnTo>
                    <a:pt x="150660" y="182816"/>
                  </a:lnTo>
                  <a:lnTo>
                    <a:pt x="155054" y="184683"/>
                  </a:lnTo>
                  <a:lnTo>
                    <a:pt x="159448" y="187198"/>
                  </a:lnTo>
                  <a:lnTo>
                    <a:pt x="175768" y="181559"/>
                  </a:lnTo>
                  <a:lnTo>
                    <a:pt x="188328" y="194081"/>
                  </a:lnTo>
                  <a:lnTo>
                    <a:pt x="182676" y="210362"/>
                  </a:lnTo>
                  <a:lnTo>
                    <a:pt x="185191" y="214744"/>
                  </a:lnTo>
                  <a:lnTo>
                    <a:pt x="187071" y="219125"/>
                  </a:lnTo>
                  <a:lnTo>
                    <a:pt x="188328" y="224142"/>
                  </a:lnTo>
                  <a:lnTo>
                    <a:pt x="204025" y="231648"/>
                  </a:lnTo>
                  <a:lnTo>
                    <a:pt x="204025" y="188455"/>
                  </a:lnTo>
                  <a:lnTo>
                    <a:pt x="198374" y="188455"/>
                  </a:lnTo>
                  <a:lnTo>
                    <a:pt x="195059" y="181559"/>
                  </a:lnTo>
                  <a:lnTo>
                    <a:pt x="190842" y="172796"/>
                  </a:lnTo>
                  <a:lnTo>
                    <a:pt x="185813" y="171538"/>
                  </a:lnTo>
                  <a:lnTo>
                    <a:pt x="181419" y="169672"/>
                  </a:lnTo>
                  <a:lnTo>
                    <a:pt x="177025" y="167157"/>
                  </a:lnTo>
                  <a:lnTo>
                    <a:pt x="160705" y="172796"/>
                  </a:lnTo>
                  <a:lnTo>
                    <a:pt x="153797" y="165912"/>
                  </a:lnTo>
                  <a:lnTo>
                    <a:pt x="148145" y="160274"/>
                  </a:lnTo>
                  <a:lnTo>
                    <a:pt x="153797" y="143992"/>
                  </a:lnTo>
                  <a:lnTo>
                    <a:pt x="151295" y="139611"/>
                  </a:lnTo>
                  <a:lnTo>
                    <a:pt x="149402" y="135229"/>
                  </a:lnTo>
                  <a:lnTo>
                    <a:pt x="148145" y="130225"/>
                  </a:lnTo>
                  <a:lnTo>
                    <a:pt x="132461" y="122707"/>
                  </a:lnTo>
                  <a:lnTo>
                    <a:pt x="132461" y="105181"/>
                  </a:lnTo>
                  <a:lnTo>
                    <a:pt x="148145" y="97663"/>
                  </a:lnTo>
                  <a:lnTo>
                    <a:pt x="149402" y="92659"/>
                  </a:lnTo>
                  <a:lnTo>
                    <a:pt x="151295" y="88277"/>
                  </a:lnTo>
                  <a:lnTo>
                    <a:pt x="153797" y="83883"/>
                  </a:lnTo>
                  <a:lnTo>
                    <a:pt x="148780" y="67614"/>
                  </a:lnTo>
                  <a:lnTo>
                    <a:pt x="161328" y="55092"/>
                  </a:lnTo>
                  <a:lnTo>
                    <a:pt x="177660" y="60718"/>
                  </a:lnTo>
                  <a:lnTo>
                    <a:pt x="182054" y="58216"/>
                  </a:lnTo>
                  <a:lnTo>
                    <a:pt x="186448" y="56337"/>
                  </a:lnTo>
                  <a:lnTo>
                    <a:pt x="191465" y="55092"/>
                  </a:lnTo>
                  <a:lnTo>
                    <a:pt x="198996" y="39446"/>
                  </a:lnTo>
                  <a:lnTo>
                    <a:pt x="216573" y="39446"/>
                  </a:lnTo>
                  <a:lnTo>
                    <a:pt x="224104" y="54457"/>
                  </a:lnTo>
                  <a:lnTo>
                    <a:pt x="229133" y="55714"/>
                  </a:lnTo>
                  <a:lnTo>
                    <a:pt x="233527" y="57594"/>
                  </a:lnTo>
                  <a:lnTo>
                    <a:pt x="237921" y="60096"/>
                  </a:lnTo>
                  <a:lnTo>
                    <a:pt x="254241" y="54457"/>
                  </a:lnTo>
                  <a:lnTo>
                    <a:pt x="266801" y="66979"/>
                  </a:lnTo>
                  <a:lnTo>
                    <a:pt x="261150" y="83261"/>
                  </a:lnTo>
                  <a:lnTo>
                    <a:pt x="263664" y="87642"/>
                  </a:lnTo>
                  <a:lnTo>
                    <a:pt x="265544" y="92024"/>
                  </a:lnTo>
                  <a:lnTo>
                    <a:pt x="266801" y="97040"/>
                  </a:lnTo>
                  <a:lnTo>
                    <a:pt x="282498" y="104546"/>
                  </a:lnTo>
                  <a:lnTo>
                    <a:pt x="282498" y="25247"/>
                  </a:lnTo>
                  <a:lnTo>
                    <a:pt x="238112" y="6565"/>
                  </a:lnTo>
                  <a:lnTo>
                    <a:pt x="188645" y="0"/>
                  </a:lnTo>
                  <a:lnTo>
                    <a:pt x="139166" y="6565"/>
                  </a:lnTo>
                  <a:lnTo>
                    <a:pt x="92278" y="26289"/>
                  </a:lnTo>
                  <a:lnTo>
                    <a:pt x="52349" y="57810"/>
                  </a:lnTo>
                  <a:lnTo>
                    <a:pt x="22834" y="98132"/>
                  </a:lnTo>
                  <a:lnTo>
                    <a:pt x="5041" y="144627"/>
                  </a:lnTo>
                  <a:lnTo>
                    <a:pt x="0" y="195338"/>
                  </a:lnTo>
                  <a:lnTo>
                    <a:pt x="4953" y="239001"/>
                  </a:lnTo>
                  <a:lnTo>
                    <a:pt x="19380" y="279781"/>
                  </a:lnTo>
                  <a:lnTo>
                    <a:pt x="42633" y="316230"/>
                  </a:lnTo>
                  <a:lnTo>
                    <a:pt x="74079" y="346862"/>
                  </a:lnTo>
                  <a:lnTo>
                    <a:pt x="74079" y="505269"/>
                  </a:lnTo>
                  <a:lnTo>
                    <a:pt x="272453" y="505269"/>
                  </a:lnTo>
                  <a:lnTo>
                    <a:pt x="272453" y="430136"/>
                  </a:lnTo>
                  <a:lnTo>
                    <a:pt x="303212" y="430136"/>
                  </a:lnTo>
                  <a:lnTo>
                    <a:pt x="344703" y="417449"/>
                  </a:lnTo>
                  <a:lnTo>
                    <a:pt x="371792" y="383717"/>
                  </a:lnTo>
                  <a:lnTo>
                    <a:pt x="377291" y="354990"/>
                  </a:lnTo>
                  <a:lnTo>
                    <a:pt x="377291" y="317423"/>
                  </a:lnTo>
                  <a:lnTo>
                    <a:pt x="404914" y="317423"/>
                  </a:lnTo>
                  <a:lnTo>
                    <a:pt x="409803" y="315556"/>
                  </a:lnTo>
                  <a:lnTo>
                    <a:pt x="416369" y="313042"/>
                  </a:lnTo>
                  <a:lnTo>
                    <a:pt x="424522" y="303491"/>
                  </a:lnTo>
                  <a:lnTo>
                    <a:pt x="425018" y="300520"/>
                  </a:lnTo>
                  <a:lnTo>
                    <a:pt x="426796" y="289953"/>
                  </a:lnTo>
                  <a:close/>
                </a:path>
              </a:pathLst>
            </a:custGeom>
            <a:solidFill>
              <a:srgbClr val="B86D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662166" y="3574516"/>
            <a:ext cx="2620645" cy="11398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400" spc="-3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ki</a:t>
            </a:r>
            <a:r>
              <a:rPr dirty="0" sz="1400" spc="-6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1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9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400" spc="-1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400" spc="-114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1400" spc="-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1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105">
                <a:solidFill>
                  <a:srgbClr val="FFFFFF"/>
                </a:solidFill>
                <a:latin typeface="Trebuchet MS"/>
                <a:cs typeface="Trebuchet MS"/>
              </a:rPr>
              <a:t>cial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sz="1400" spc="-4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55">
                <a:solidFill>
                  <a:srgbClr val="FFFFFF"/>
                </a:solidFill>
                <a:latin typeface="Trebuchet MS"/>
                <a:cs typeface="Trebuchet MS"/>
              </a:rPr>
              <a:t>tri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00" spc="-90">
                <a:solidFill>
                  <a:srgbClr val="FFFFFF"/>
                </a:solidFill>
                <a:latin typeface="Trebuchet MS"/>
                <a:cs typeface="Trebuchet MS"/>
              </a:rPr>
              <a:t>ti</a:t>
            </a:r>
            <a:r>
              <a:rPr dirty="0" sz="1400" spc="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?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400" spc="5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1400" spc="-100">
                <a:solidFill>
                  <a:srgbClr val="FFFFFF"/>
                </a:solidFill>
                <a:latin typeface="Trebuchet MS"/>
                <a:cs typeface="Trebuchet MS"/>
              </a:rPr>
              <a:t>git</a:t>
            </a:r>
            <a:r>
              <a:rPr dirty="0" sz="1400" spc="-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zed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dirty="0" sz="14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vic</a:t>
            </a:r>
            <a:r>
              <a:rPr dirty="0" sz="1400" spc="-11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400" spc="-40">
                <a:solidFill>
                  <a:srgbClr val="FFFFFF"/>
                </a:solidFill>
                <a:latin typeface="Trebuchet MS"/>
                <a:cs typeface="Trebuchet MS"/>
              </a:rPr>
              <a:t>s?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400" spc="12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1400" spc="8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400" spc="-114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00" spc="-8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4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400" spc="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-10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Trebuchet MS"/>
                <a:cs typeface="Trebuchet MS"/>
              </a:rPr>
              <a:t>wit</a:t>
            </a:r>
            <a:r>
              <a:rPr dirty="0" sz="1400" spc="-8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1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1400" spc="2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400" spc="1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105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dirty="0" sz="1400" spc="-95">
                <a:solidFill>
                  <a:srgbClr val="FFFFFF"/>
                </a:solidFill>
                <a:latin typeface="Trebuchet MS"/>
                <a:cs typeface="Trebuchet MS"/>
              </a:rPr>
              <a:t>ta?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66944" y="5093208"/>
            <a:ext cx="6375400" cy="1106805"/>
            <a:chOff x="5266944" y="5093208"/>
            <a:chExt cx="6375400" cy="1106805"/>
          </a:xfrm>
        </p:grpSpPr>
        <p:sp>
          <p:nvSpPr>
            <p:cNvPr id="20" name="object 20"/>
            <p:cNvSpPr/>
            <p:nvPr/>
          </p:nvSpPr>
          <p:spPr>
            <a:xfrm>
              <a:off x="5266944" y="5093208"/>
              <a:ext cx="6375400" cy="1106805"/>
            </a:xfrm>
            <a:custGeom>
              <a:avLst/>
              <a:gdLst/>
              <a:ahLst/>
              <a:cxnLst/>
              <a:rect l="l" t="t" r="r" b="b"/>
              <a:pathLst>
                <a:path w="6375400" h="1106804">
                  <a:moveTo>
                    <a:pt x="6264275" y="0"/>
                  </a:moveTo>
                  <a:lnTo>
                    <a:pt x="110616" y="0"/>
                  </a:lnTo>
                  <a:lnTo>
                    <a:pt x="67562" y="8693"/>
                  </a:lnTo>
                  <a:lnTo>
                    <a:pt x="32400" y="32400"/>
                  </a:lnTo>
                  <a:lnTo>
                    <a:pt x="8693" y="67562"/>
                  </a:lnTo>
                  <a:lnTo>
                    <a:pt x="0" y="110617"/>
                  </a:lnTo>
                  <a:lnTo>
                    <a:pt x="0" y="995781"/>
                  </a:lnTo>
                  <a:lnTo>
                    <a:pt x="8693" y="1038851"/>
                  </a:lnTo>
                  <a:lnTo>
                    <a:pt x="32400" y="1074019"/>
                  </a:lnTo>
                  <a:lnTo>
                    <a:pt x="67562" y="1097730"/>
                  </a:lnTo>
                  <a:lnTo>
                    <a:pt x="110616" y="1106424"/>
                  </a:lnTo>
                  <a:lnTo>
                    <a:pt x="6264275" y="1106424"/>
                  </a:lnTo>
                  <a:lnTo>
                    <a:pt x="6307329" y="1097730"/>
                  </a:lnTo>
                  <a:lnTo>
                    <a:pt x="6342491" y="1074019"/>
                  </a:lnTo>
                  <a:lnTo>
                    <a:pt x="6366198" y="1038851"/>
                  </a:lnTo>
                  <a:lnTo>
                    <a:pt x="6374891" y="995781"/>
                  </a:lnTo>
                  <a:lnTo>
                    <a:pt x="6374891" y="110617"/>
                  </a:lnTo>
                  <a:lnTo>
                    <a:pt x="6366198" y="67562"/>
                  </a:lnTo>
                  <a:lnTo>
                    <a:pt x="6342491" y="32400"/>
                  </a:lnTo>
                  <a:lnTo>
                    <a:pt x="6307329" y="8693"/>
                  </a:lnTo>
                  <a:lnTo>
                    <a:pt x="6264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31792" y="5597146"/>
              <a:ext cx="552450" cy="251460"/>
            </a:xfrm>
            <a:custGeom>
              <a:avLst/>
              <a:gdLst/>
              <a:ahLst/>
              <a:cxnLst/>
              <a:rect l="l" t="t" r="r" b="b"/>
              <a:pathLst>
                <a:path w="552450" h="251460">
                  <a:moveTo>
                    <a:pt x="552425" y="0"/>
                  </a:moveTo>
                  <a:lnTo>
                    <a:pt x="0" y="0"/>
                  </a:lnTo>
                  <a:lnTo>
                    <a:pt x="0" y="251075"/>
                  </a:lnTo>
                  <a:lnTo>
                    <a:pt x="552425" y="251075"/>
                  </a:lnTo>
                  <a:lnTo>
                    <a:pt x="552425" y="213413"/>
                  </a:lnTo>
                  <a:lnTo>
                    <a:pt x="62775" y="213413"/>
                  </a:lnTo>
                  <a:lnTo>
                    <a:pt x="37665" y="188306"/>
                  </a:lnTo>
                  <a:lnTo>
                    <a:pt x="37665" y="62763"/>
                  </a:lnTo>
                  <a:lnTo>
                    <a:pt x="62775" y="37656"/>
                  </a:lnTo>
                  <a:lnTo>
                    <a:pt x="552425" y="37656"/>
                  </a:lnTo>
                  <a:lnTo>
                    <a:pt x="552425" y="0"/>
                  </a:lnTo>
                  <a:close/>
                </a:path>
                <a:path w="552450" h="251460">
                  <a:moveTo>
                    <a:pt x="552425" y="37656"/>
                  </a:moveTo>
                  <a:lnTo>
                    <a:pt x="495926" y="37656"/>
                  </a:lnTo>
                  <a:lnTo>
                    <a:pt x="514759" y="56491"/>
                  </a:lnTo>
                  <a:lnTo>
                    <a:pt x="514759" y="194583"/>
                  </a:lnTo>
                  <a:lnTo>
                    <a:pt x="495926" y="213413"/>
                  </a:lnTo>
                  <a:lnTo>
                    <a:pt x="552425" y="213413"/>
                  </a:lnTo>
                  <a:lnTo>
                    <a:pt x="552425" y="37656"/>
                  </a:lnTo>
                  <a:close/>
                </a:path>
              </a:pathLst>
            </a:custGeom>
            <a:solidFill>
              <a:srgbClr val="A2A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788" y="5659910"/>
              <a:ext cx="100443" cy="1255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03354" y="5426430"/>
              <a:ext cx="426720" cy="315595"/>
            </a:xfrm>
            <a:custGeom>
              <a:avLst/>
              <a:gdLst/>
              <a:ahLst/>
              <a:cxnLst/>
              <a:rect l="l" t="t" r="r" b="b"/>
              <a:pathLst>
                <a:path w="426720" h="315595">
                  <a:moveTo>
                    <a:pt x="66535" y="296265"/>
                  </a:moveTo>
                  <a:lnTo>
                    <a:pt x="65062" y="288925"/>
                  </a:lnTo>
                  <a:lnTo>
                    <a:pt x="61023" y="282943"/>
                  </a:lnTo>
                  <a:lnTo>
                    <a:pt x="55041" y="278904"/>
                  </a:lnTo>
                  <a:lnTo>
                    <a:pt x="47713" y="277431"/>
                  </a:lnTo>
                  <a:lnTo>
                    <a:pt x="40373" y="278904"/>
                  </a:lnTo>
                  <a:lnTo>
                    <a:pt x="34391" y="282943"/>
                  </a:lnTo>
                  <a:lnTo>
                    <a:pt x="30353" y="288925"/>
                  </a:lnTo>
                  <a:lnTo>
                    <a:pt x="28879" y="296265"/>
                  </a:lnTo>
                  <a:lnTo>
                    <a:pt x="30353" y="303593"/>
                  </a:lnTo>
                  <a:lnTo>
                    <a:pt x="34391" y="309575"/>
                  </a:lnTo>
                  <a:lnTo>
                    <a:pt x="40373" y="313601"/>
                  </a:lnTo>
                  <a:lnTo>
                    <a:pt x="47713" y="315087"/>
                  </a:lnTo>
                  <a:lnTo>
                    <a:pt x="55041" y="313601"/>
                  </a:lnTo>
                  <a:lnTo>
                    <a:pt x="61023" y="309575"/>
                  </a:lnTo>
                  <a:lnTo>
                    <a:pt x="65062" y="303593"/>
                  </a:lnTo>
                  <a:lnTo>
                    <a:pt x="66535" y="296265"/>
                  </a:lnTo>
                  <a:close/>
                </a:path>
                <a:path w="426720" h="315595">
                  <a:moveTo>
                    <a:pt x="364109" y="65900"/>
                  </a:moveTo>
                  <a:lnTo>
                    <a:pt x="337731" y="0"/>
                  </a:lnTo>
                  <a:lnTo>
                    <a:pt x="0" y="138087"/>
                  </a:lnTo>
                  <a:lnTo>
                    <a:pt x="193344" y="99796"/>
                  </a:lnTo>
                  <a:lnTo>
                    <a:pt x="317017" y="49580"/>
                  </a:lnTo>
                  <a:lnTo>
                    <a:pt x="326440" y="73431"/>
                  </a:lnTo>
                  <a:lnTo>
                    <a:pt x="364109" y="65900"/>
                  </a:lnTo>
                  <a:close/>
                </a:path>
                <a:path w="426720" h="315595">
                  <a:moveTo>
                    <a:pt x="380428" y="296265"/>
                  </a:moveTo>
                  <a:lnTo>
                    <a:pt x="378942" y="288925"/>
                  </a:lnTo>
                  <a:lnTo>
                    <a:pt x="374904" y="282943"/>
                  </a:lnTo>
                  <a:lnTo>
                    <a:pt x="368922" y="278904"/>
                  </a:lnTo>
                  <a:lnTo>
                    <a:pt x="361594" y="277431"/>
                  </a:lnTo>
                  <a:lnTo>
                    <a:pt x="354266" y="278904"/>
                  </a:lnTo>
                  <a:lnTo>
                    <a:pt x="348272" y="282943"/>
                  </a:lnTo>
                  <a:lnTo>
                    <a:pt x="344233" y="288925"/>
                  </a:lnTo>
                  <a:lnTo>
                    <a:pt x="342760" y="296265"/>
                  </a:lnTo>
                  <a:lnTo>
                    <a:pt x="344233" y="303593"/>
                  </a:lnTo>
                  <a:lnTo>
                    <a:pt x="348272" y="309575"/>
                  </a:lnTo>
                  <a:lnTo>
                    <a:pt x="354266" y="313601"/>
                  </a:lnTo>
                  <a:lnTo>
                    <a:pt x="361594" y="315087"/>
                  </a:lnTo>
                  <a:lnTo>
                    <a:pt x="368922" y="313601"/>
                  </a:lnTo>
                  <a:lnTo>
                    <a:pt x="374904" y="309575"/>
                  </a:lnTo>
                  <a:lnTo>
                    <a:pt x="378942" y="303593"/>
                  </a:lnTo>
                  <a:lnTo>
                    <a:pt x="380428" y="296265"/>
                  </a:lnTo>
                  <a:close/>
                </a:path>
                <a:path w="426720" h="315595">
                  <a:moveTo>
                    <a:pt x="426237" y="145618"/>
                  </a:moveTo>
                  <a:lnTo>
                    <a:pt x="413702" y="81584"/>
                  </a:lnTo>
                  <a:lnTo>
                    <a:pt x="91655" y="145618"/>
                  </a:lnTo>
                  <a:lnTo>
                    <a:pt x="284378" y="145618"/>
                  </a:lnTo>
                  <a:lnTo>
                    <a:pt x="383565" y="126161"/>
                  </a:lnTo>
                  <a:lnTo>
                    <a:pt x="387959" y="145618"/>
                  </a:lnTo>
                  <a:lnTo>
                    <a:pt x="426237" y="145618"/>
                  </a:lnTo>
                  <a:close/>
                </a:path>
              </a:pathLst>
            </a:custGeom>
            <a:solidFill>
              <a:srgbClr val="A2A2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62166" y="5570321"/>
            <a:ext cx="908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2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1400" spc="8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400" spc="-114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14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19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400" spc="1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00" spc="-45">
                <a:solidFill>
                  <a:srgbClr val="FFFFFF"/>
                </a:solidFill>
                <a:latin typeface="Trebuchet MS"/>
                <a:cs typeface="Trebuchet MS"/>
              </a:rPr>
              <a:t>w?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 Morris</dc:creator>
  <dc:title>D.Phil. Digital Transformation   Research Proposal</dc:title>
  <dcterms:created xsi:type="dcterms:W3CDTF">2023-05-19T10:37:09Z</dcterms:created>
  <dcterms:modified xsi:type="dcterms:W3CDTF">2023-05-19T10:37:09Z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2023-05-19T00:00:00Z</vt:filetime>
  </property>
</Properties>
</file>