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6" r:id="rId3"/>
    <p:sldId id="317" r:id="rId4"/>
    <p:sldId id="318" r:id="rId5"/>
    <p:sldId id="320" r:id="rId6"/>
    <p:sldId id="325" r:id="rId7"/>
    <p:sldId id="314" r:id="rId8"/>
    <p:sldId id="326" r:id="rId9"/>
    <p:sldId id="327" r:id="rId10"/>
    <p:sldId id="328" r:id="rId11"/>
    <p:sldId id="329" r:id="rId12"/>
    <p:sldId id="330" r:id="rId13"/>
    <p:sldId id="331" r:id="rId14"/>
    <p:sldId id="31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shela, Phatu" initials="M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A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63" d="100"/>
          <a:sy n="63" d="100"/>
        </p:scale>
        <p:origin x="136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1B370-9FAD-49D4-AF7D-5698730307DF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10265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9BEC0-9DED-4B8A-9150-BF06044DFA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563" y="4251932"/>
            <a:ext cx="2328874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523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23DC-DE3C-439D-B283-CE9B66168E03}" type="datetimeFigureOut">
              <a:rPr lang="en-ZA" smtClean="0"/>
              <a:t>2022/08/24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53200" y="6082390"/>
            <a:ext cx="2328874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563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23DC-DE3C-439D-B283-CE9B66168E03}" type="datetimeFigureOut">
              <a:rPr lang="en-ZA" smtClean="0"/>
              <a:t>2022/08/24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309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23DC-DE3C-439D-B283-CE9B66168E03}" type="datetimeFigureOut">
              <a:rPr lang="en-ZA" smtClean="0"/>
              <a:t>2022/08/24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58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>
            <a:lvl1pPr>
              <a:defRPr sz="2000">
                <a:latin typeface="+mj-lt"/>
              </a:defRPr>
            </a:lvl1pPr>
          </a:lstStyle>
          <a:p>
            <a:r>
              <a:rPr lang="en-US" dirty="0" smtClean="0"/>
              <a:t>Click </a:t>
            </a:r>
            <a:r>
              <a:rPr lang="en-US" dirty="0"/>
              <a:t>to edit Master title style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23DC-DE3C-439D-B283-CE9B66168E03}" type="datetimeFigureOut">
              <a:rPr lang="en-ZA" smtClean="0"/>
              <a:t>2022/08/24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85875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23DC-DE3C-439D-B283-CE9B66168E03}" type="datetimeFigureOut">
              <a:rPr lang="en-ZA" smtClean="0"/>
              <a:t>2022/08/24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26480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23DC-DE3C-439D-B283-CE9B66168E03}" type="datetimeFigureOut">
              <a:rPr lang="en-ZA" smtClean="0"/>
              <a:t>2022/08/24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0885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23DC-DE3C-439D-B283-CE9B66168E03}" type="datetimeFigureOut">
              <a:rPr lang="en-ZA" smtClean="0"/>
              <a:t>2022/08/24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282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23DC-DE3C-439D-B283-CE9B66168E03}" type="datetimeFigureOut">
              <a:rPr lang="en-ZA" smtClean="0"/>
              <a:t>2022/08/24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1796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23DC-DE3C-439D-B283-CE9B66168E03}" type="datetimeFigureOut">
              <a:rPr lang="en-ZA" smtClean="0"/>
              <a:t>2022/08/24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057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23DC-DE3C-439D-B283-CE9B66168E03}" type="datetimeFigureOut">
              <a:rPr lang="en-ZA" smtClean="0"/>
              <a:t>2022/08/24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2659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23DC-DE3C-439D-B283-CE9B66168E03}" type="datetimeFigureOut">
              <a:rPr lang="en-ZA" smtClean="0"/>
              <a:t>2022/08/24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A859-A0C5-445A-BD88-51A8948AAD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0663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E23DC-DE3C-439D-B283-CE9B66168E03}" type="datetimeFigureOut">
              <a:rPr lang="en-ZA" smtClean="0"/>
              <a:t>2022/08/24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CA859-A0C5-445A-BD88-51A8948AADB2}" type="slidenum">
              <a:rPr lang="en-ZA" smtClean="0"/>
              <a:t>‹#›</a:t>
            </a:fld>
            <a:endParaRPr lang="en-Z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506066" y="6101243"/>
            <a:ext cx="2328874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6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79408"/>
            <a:ext cx="9144000" cy="4785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404843"/>
            <a:ext cx="8496944" cy="126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Promotion of Female Employees to Managerial Post: The Conceptual Analysis of the South African Trends, Challenges and Prospects in the Workplaces</a:t>
            </a:r>
            <a:endParaRPr lang="en-Z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3068960"/>
            <a:ext cx="27363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Mabatha SP </a:t>
            </a:r>
          </a:p>
          <a:p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7566" y="6059340"/>
            <a:ext cx="2328874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5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Where to from </a:t>
            </a:r>
            <a:r>
              <a:rPr lang="en-ZA" sz="2800" dirty="0" smtClean="0"/>
              <a:t>here.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606280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Women Bring Diversity of Thought</a:t>
            </a:r>
            <a:r>
              <a:rPr lang="en-GB" sz="2800" dirty="0" smtClean="0"/>
              <a:t> </a:t>
            </a:r>
            <a:r>
              <a:rPr lang="en-GB" sz="2800" dirty="0"/>
              <a:t>to the Boardroom</a:t>
            </a:r>
            <a:r>
              <a:rPr lang="en-GB" dirty="0"/>
              <a:t> </a:t>
            </a:r>
            <a:br>
              <a:rPr lang="en-GB" dirty="0"/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52713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Women on Boards Increase Profits</a:t>
            </a:r>
            <a:r>
              <a:rPr lang="en-GB" dirty="0"/>
              <a:t/>
            </a:r>
            <a:br>
              <a:rPr lang="en-GB" dirty="0"/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95100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1700808"/>
            <a:ext cx="8229600" cy="4549163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                          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                        Conclusion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0033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DA4927-95C6-4A50-B3F4-C9784703E845}"/>
              </a:ext>
            </a:extLst>
          </p:cNvPr>
          <p:cNvSpPr/>
          <p:nvPr/>
        </p:nvSpPr>
        <p:spPr>
          <a:xfrm>
            <a:off x="1043608" y="1905506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SzPct val="95000"/>
            </a:pPr>
            <a:r>
              <a:rPr lang="en-ZA" sz="5400" dirty="0">
                <a:solidFill>
                  <a:prstClr val="black"/>
                </a:solidFill>
                <a:latin typeface="Constanti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2252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and Background</a:t>
            </a:r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ZA" sz="32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28953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Understanding Gender Equality and Women Empowerment 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4044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PRINCIPLES OF WOMEN EMPOWERMENT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57479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772400" cy="3348087"/>
          </a:xfrm>
        </p:spPr>
        <p:txBody>
          <a:bodyPr>
            <a:normAutofit fontScale="90000"/>
          </a:bodyPr>
          <a:lstStyle/>
          <a:p>
            <a:r>
              <a:rPr lang="en-GB" dirty="0"/>
              <a:t>Women in Managerial Post in the 27 years of Democracy </a:t>
            </a:r>
            <a:br>
              <a:rPr lang="en-GB" dirty="0"/>
            </a:br>
            <a:r>
              <a:rPr lang="en-GB" dirty="0"/>
              <a:t>Legislative Prescript for Women Empowerment</a:t>
            </a:r>
            <a:br>
              <a:rPr lang="en-GB" dirty="0"/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2748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en-GB" dirty="0"/>
              <a:t>Legislative Prescript for Women Empowerment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28576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2C948-214D-40BF-93B2-EDEE3DCD1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Employment Equity Act, Act 55 of 1998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7842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Affirmative Action Policy, 1998</a:t>
            </a:r>
          </a:p>
        </p:txBody>
      </p:sp>
    </p:spTree>
    <p:extLst>
      <p:ext uri="{BB962C8B-B14F-4D97-AF65-F5344CB8AC3E}">
        <p14:creationId xmlns:p14="http://schemas.microsoft.com/office/powerpoint/2010/main" val="365162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Women Empowerment and Gender Equality Bill, 2013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37045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16724</TotalTime>
  <Words>98</Words>
  <Application>Microsoft Office PowerPoint</Application>
  <PresentationFormat>On-screen Show (4:3)</PresentationFormat>
  <Paragraphs>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Office Theme</vt:lpstr>
      <vt:lpstr>PowerPoint Presentation</vt:lpstr>
      <vt:lpstr>Introduction and Background. </vt:lpstr>
      <vt:lpstr>Understanding Gender Equality and Women Empowerment </vt:lpstr>
      <vt:lpstr>PRINCIPLES OF WOMEN EMPOWERMENT </vt:lpstr>
      <vt:lpstr>Women in Managerial Post in the 27 years of Democracy  Legislative Prescript for Women Empowerment </vt:lpstr>
      <vt:lpstr>Legislative Prescript for Women Empowerment</vt:lpstr>
      <vt:lpstr>Employment Equity Act, Act 55 of 1998</vt:lpstr>
      <vt:lpstr>Affirmative Action Policy, 1998</vt:lpstr>
      <vt:lpstr>Women Empowerment and Gender Equality Bill, 2013</vt:lpstr>
      <vt:lpstr>Where to from here.</vt:lpstr>
      <vt:lpstr>Women Bring Diversity of Thought to the Boardroom  </vt:lpstr>
      <vt:lpstr>Women on Boards Increase Profits </vt:lpstr>
      <vt:lpstr> 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Mabatha SP</dc:creator>
  <cp:lastModifiedBy>User</cp:lastModifiedBy>
  <cp:revision>273</cp:revision>
  <dcterms:created xsi:type="dcterms:W3CDTF">2011-10-05T09:38:13Z</dcterms:created>
  <dcterms:modified xsi:type="dcterms:W3CDTF">2022-08-24T15:58:48Z</dcterms:modified>
</cp:coreProperties>
</file>